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58" r:id="rId3"/>
    <p:sldId id="259" r:id="rId4"/>
    <p:sldId id="286" r:id="rId5"/>
    <p:sldId id="287" r:id="rId6"/>
    <p:sldId id="288" r:id="rId7"/>
    <p:sldId id="269" r:id="rId8"/>
    <p:sldId id="270" r:id="rId9"/>
    <p:sldId id="289" r:id="rId10"/>
    <p:sldId id="268" r:id="rId11"/>
    <p:sldId id="274" r:id="rId12"/>
    <p:sldId id="271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76" r:id="rId21"/>
    <p:sldId id="285" r:id="rId22"/>
    <p:sldId id="273" r:id="rId23"/>
    <p:sldId id="280" r:id="rId24"/>
    <p:sldId id="278" r:id="rId25"/>
    <p:sldId id="294" r:id="rId26"/>
    <p:sldId id="281" r:id="rId27"/>
    <p:sldId id="292" r:id="rId28"/>
    <p:sldId id="293" r:id="rId29"/>
    <p:sldId id="272" r:id="rId30"/>
    <p:sldId id="291" r:id="rId31"/>
    <p:sldId id="290" r:id="rId32"/>
    <p:sldId id="277" r:id="rId33"/>
    <p:sldId id="275" r:id="rId34"/>
    <p:sldId id="283" r:id="rId35"/>
    <p:sldId id="28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A197CF-55EF-3E44-A839-9EA60FD63FA2}">
          <p14:sldIdLst>
            <p14:sldId id="256"/>
            <p14:sldId id="258"/>
            <p14:sldId id="259"/>
            <p14:sldId id="286"/>
            <p14:sldId id="287"/>
            <p14:sldId id="288"/>
            <p14:sldId id="269"/>
            <p14:sldId id="270"/>
            <p14:sldId id="289"/>
            <p14:sldId id="268"/>
            <p14:sldId id="274"/>
            <p14:sldId id="271"/>
            <p14:sldId id="261"/>
            <p14:sldId id="262"/>
            <p14:sldId id="263"/>
            <p14:sldId id="264"/>
            <p14:sldId id="265"/>
            <p14:sldId id="266"/>
            <p14:sldId id="267"/>
            <p14:sldId id="276"/>
            <p14:sldId id="285"/>
            <p14:sldId id="273"/>
            <p14:sldId id="280"/>
            <p14:sldId id="278"/>
            <p14:sldId id="294"/>
            <p14:sldId id="281"/>
            <p14:sldId id="292"/>
            <p14:sldId id="293"/>
            <p14:sldId id="272"/>
            <p14:sldId id="291"/>
            <p14:sldId id="290"/>
            <p14:sldId id="277"/>
            <p14:sldId id="275"/>
            <p14:sldId id="283"/>
            <p14:sldId id="28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917" autoAdjust="0"/>
  </p:normalViewPr>
  <p:slideViewPr>
    <p:cSldViewPr snapToGrid="0" snapToObjects="1">
      <p:cViewPr varScale="1">
        <p:scale>
          <a:sx n="210" d="100"/>
          <a:sy n="210" d="100"/>
        </p:scale>
        <p:origin x="-5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58" d="100"/>
          <a:sy n="158" d="100"/>
        </p:scale>
        <p:origin x="-636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9F7AD6-77B0-C04E-BDBB-741288ABFAF5}" type="doc">
      <dgm:prSet loTypeId="urn:microsoft.com/office/officeart/2005/8/layout/hList1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891E6A-4A82-5841-BB3E-C79F88741803}">
      <dgm:prSet phldrT="[Text]" custT="1"/>
      <dgm:spPr/>
      <dgm:t>
        <a:bodyPr/>
        <a:lstStyle/>
        <a:p>
          <a:r>
            <a:rPr lang="en-US" sz="2400" b="1" dirty="0" smtClean="0">
              <a:latin typeface="Candara"/>
              <a:cs typeface="Candara"/>
            </a:rPr>
            <a:t>Subtract</a:t>
          </a:r>
          <a:endParaRPr lang="en-US" sz="2400" b="1" dirty="0">
            <a:latin typeface="Candara"/>
            <a:cs typeface="Candara"/>
          </a:endParaRPr>
        </a:p>
      </dgm:t>
    </dgm:pt>
    <dgm:pt modelId="{1158C8C4-A6FB-2C43-80FB-4F4C74D69FDF}" type="parTrans" cxnId="{7FC56ADA-572D-A14B-B074-0FC09697B887}">
      <dgm:prSet/>
      <dgm:spPr/>
      <dgm:t>
        <a:bodyPr/>
        <a:lstStyle/>
        <a:p>
          <a:endParaRPr lang="en-US"/>
        </a:p>
      </dgm:t>
    </dgm:pt>
    <dgm:pt modelId="{C86677C9-D565-5C46-B70B-6E012FE2204C}" type="sibTrans" cxnId="{7FC56ADA-572D-A14B-B074-0FC09697B887}">
      <dgm:prSet/>
      <dgm:spPr/>
      <dgm:t>
        <a:bodyPr/>
        <a:lstStyle/>
        <a:p>
          <a:endParaRPr lang="en-US"/>
        </a:p>
      </dgm:t>
    </dgm:pt>
    <dgm:pt modelId="{9ECF43DD-01B1-684C-B5BD-A873AAB8C4F7}">
      <dgm:prSet phldrT="[Text]" custT="1"/>
      <dgm:spPr/>
      <dgm:t>
        <a:bodyPr/>
        <a:lstStyle/>
        <a:p>
          <a:r>
            <a:rPr lang="en-US" sz="1600" b="0" dirty="0" smtClean="0">
              <a:latin typeface="Candara"/>
              <a:cs typeface="Candara"/>
            </a:rPr>
            <a:t>10 –Every By-Product Listed</a:t>
          </a:r>
          <a:endParaRPr lang="en-US" sz="1600" b="0" dirty="0">
            <a:latin typeface="Candara"/>
            <a:cs typeface="Candara"/>
          </a:endParaRPr>
        </a:p>
      </dgm:t>
    </dgm:pt>
    <dgm:pt modelId="{6F4E17F6-5BD2-4342-8FCA-BEB663CDF1B8}" type="parTrans" cxnId="{6C9D50B4-C2A1-F14D-9179-EA387BBE6E08}">
      <dgm:prSet/>
      <dgm:spPr/>
      <dgm:t>
        <a:bodyPr/>
        <a:lstStyle/>
        <a:p>
          <a:endParaRPr lang="en-US"/>
        </a:p>
      </dgm:t>
    </dgm:pt>
    <dgm:pt modelId="{0F858EAD-1C7D-2347-B7C1-3C6114D5183E}" type="sibTrans" cxnId="{6C9D50B4-C2A1-F14D-9179-EA387BBE6E08}">
      <dgm:prSet/>
      <dgm:spPr/>
      <dgm:t>
        <a:bodyPr/>
        <a:lstStyle/>
        <a:p>
          <a:endParaRPr lang="en-US"/>
        </a:p>
      </dgm:t>
    </dgm:pt>
    <dgm:pt modelId="{8B23B797-13C7-9043-9203-CD7EF7F92035}">
      <dgm:prSet phldrT="[Text]" custT="1"/>
      <dgm:spPr/>
      <dgm:t>
        <a:bodyPr/>
        <a:lstStyle/>
        <a:p>
          <a:r>
            <a:rPr lang="en-US" sz="1600" b="0" dirty="0" smtClean="0">
              <a:latin typeface="Candara"/>
              <a:cs typeface="Candara"/>
            </a:rPr>
            <a:t>10 – Every Non-Specific Meat Source</a:t>
          </a:r>
          <a:endParaRPr lang="en-US" sz="1600" b="0" dirty="0">
            <a:latin typeface="Candara"/>
            <a:cs typeface="Candara"/>
          </a:endParaRPr>
        </a:p>
      </dgm:t>
    </dgm:pt>
    <dgm:pt modelId="{2F7B1764-E5DC-AB45-81DA-38327DA73FED}" type="parTrans" cxnId="{C9AA599A-3A10-2945-A12E-104060318E6F}">
      <dgm:prSet/>
      <dgm:spPr/>
      <dgm:t>
        <a:bodyPr/>
        <a:lstStyle/>
        <a:p>
          <a:endParaRPr lang="en-US"/>
        </a:p>
      </dgm:t>
    </dgm:pt>
    <dgm:pt modelId="{949BAA07-FD51-1841-8C19-B23EDAB53D10}" type="sibTrans" cxnId="{C9AA599A-3A10-2945-A12E-104060318E6F}">
      <dgm:prSet/>
      <dgm:spPr/>
      <dgm:t>
        <a:bodyPr/>
        <a:lstStyle/>
        <a:p>
          <a:endParaRPr lang="en-US"/>
        </a:p>
      </dgm:t>
    </dgm:pt>
    <dgm:pt modelId="{B71E0DEA-D5FE-1947-869B-0E5B137FF249}">
      <dgm:prSet phldrT="[Text]" custT="1"/>
      <dgm:spPr/>
      <dgm:t>
        <a:bodyPr/>
        <a:lstStyle/>
        <a:p>
          <a:r>
            <a:rPr lang="en-US" sz="2400" b="1" dirty="0" smtClean="0">
              <a:latin typeface="Candara"/>
              <a:cs typeface="Candara"/>
            </a:rPr>
            <a:t>Add</a:t>
          </a:r>
          <a:endParaRPr lang="en-US" sz="2400" b="1" dirty="0">
            <a:latin typeface="Candara"/>
            <a:cs typeface="Candara"/>
          </a:endParaRPr>
        </a:p>
      </dgm:t>
    </dgm:pt>
    <dgm:pt modelId="{BB94A2CF-EDCA-0A46-9C1F-9C56F512126E}" type="parTrans" cxnId="{48A3F5F7-490E-914F-975C-40EFBEF9A710}">
      <dgm:prSet/>
      <dgm:spPr/>
      <dgm:t>
        <a:bodyPr/>
        <a:lstStyle/>
        <a:p>
          <a:endParaRPr lang="en-US"/>
        </a:p>
      </dgm:t>
    </dgm:pt>
    <dgm:pt modelId="{A586A4EC-09BF-034E-85C3-8DF349313E6E}" type="sibTrans" cxnId="{48A3F5F7-490E-914F-975C-40EFBEF9A710}">
      <dgm:prSet/>
      <dgm:spPr/>
      <dgm:t>
        <a:bodyPr/>
        <a:lstStyle/>
        <a:p>
          <a:endParaRPr lang="en-US"/>
        </a:p>
      </dgm:t>
    </dgm:pt>
    <dgm:pt modelId="{C22C2EFF-73FD-F34E-827C-EE670146FCA0}">
      <dgm:prSet phldrT="[Text]" custT="1"/>
      <dgm:spPr/>
      <dgm:t>
        <a:bodyPr/>
        <a:lstStyle/>
        <a:p>
          <a:pPr algn="l"/>
          <a:r>
            <a:rPr lang="en-US" sz="1600" dirty="0" smtClean="0">
              <a:latin typeface="Candara"/>
              <a:cs typeface="Candara"/>
            </a:rPr>
            <a:t>5 - Any meat sources are Organic</a:t>
          </a:r>
          <a:endParaRPr lang="en-US" sz="1600" dirty="0">
            <a:latin typeface="Candara"/>
            <a:cs typeface="Candara"/>
          </a:endParaRPr>
        </a:p>
      </dgm:t>
    </dgm:pt>
    <dgm:pt modelId="{80629196-65C5-5243-9777-5B8BEFC73AF4}" type="parTrans" cxnId="{F0F1B95C-33E2-3949-8B3B-2D105C20A11B}">
      <dgm:prSet/>
      <dgm:spPr/>
      <dgm:t>
        <a:bodyPr/>
        <a:lstStyle/>
        <a:p>
          <a:endParaRPr lang="en-US"/>
        </a:p>
      </dgm:t>
    </dgm:pt>
    <dgm:pt modelId="{5EC72470-615C-9543-87F4-D4A626F7354A}" type="sibTrans" cxnId="{F0F1B95C-33E2-3949-8B3B-2D105C20A11B}">
      <dgm:prSet/>
      <dgm:spPr/>
      <dgm:t>
        <a:bodyPr/>
        <a:lstStyle/>
        <a:p>
          <a:endParaRPr lang="en-US"/>
        </a:p>
      </dgm:t>
    </dgm:pt>
    <dgm:pt modelId="{BDDC7BEE-1170-3144-9952-EF8956DF0900}">
      <dgm:prSet phldrT="[Text]" custT="1"/>
      <dgm:spPr/>
      <dgm:t>
        <a:bodyPr/>
        <a:lstStyle/>
        <a:p>
          <a:r>
            <a:rPr lang="en-US" sz="1600" b="0" dirty="0" smtClean="0">
              <a:latin typeface="Candara"/>
              <a:cs typeface="Candara"/>
            </a:rPr>
            <a:t>10 -  BHA, BHT or Ethoxyquin</a:t>
          </a:r>
          <a:endParaRPr lang="en-US" sz="1600" b="0" dirty="0">
            <a:latin typeface="Candara"/>
            <a:cs typeface="Candara"/>
          </a:endParaRPr>
        </a:p>
      </dgm:t>
    </dgm:pt>
    <dgm:pt modelId="{5C3029D2-99F0-314C-87ED-5684D187A8A2}" type="parTrans" cxnId="{4920FF10-BB4D-5A4D-A5EE-24302F2047BD}">
      <dgm:prSet/>
      <dgm:spPr/>
      <dgm:t>
        <a:bodyPr/>
        <a:lstStyle/>
        <a:p>
          <a:endParaRPr lang="en-US"/>
        </a:p>
      </dgm:t>
    </dgm:pt>
    <dgm:pt modelId="{449AC732-8C7F-C945-A966-73512E0A68E0}" type="sibTrans" cxnId="{4920FF10-BB4D-5A4D-A5EE-24302F2047BD}">
      <dgm:prSet/>
      <dgm:spPr/>
      <dgm:t>
        <a:bodyPr/>
        <a:lstStyle/>
        <a:p>
          <a:endParaRPr lang="en-US"/>
        </a:p>
      </dgm:t>
    </dgm:pt>
    <dgm:pt modelId="{CD647D0A-03C4-9E4C-9E07-A6AE6905378C}">
      <dgm:prSet phldrT="[Text]" custT="1"/>
      <dgm:spPr/>
      <dgm:t>
        <a:bodyPr/>
        <a:lstStyle/>
        <a:p>
          <a:r>
            <a:rPr lang="en-US" sz="1600" b="0" dirty="0" smtClean="0">
              <a:latin typeface="Candara"/>
              <a:cs typeface="Candara"/>
            </a:rPr>
            <a:t>5 – Every grain, Mill Run or </a:t>
          </a:r>
          <a:br>
            <a:rPr lang="en-US" sz="1600" b="0" dirty="0" smtClean="0">
              <a:latin typeface="Candara"/>
              <a:cs typeface="Candara"/>
            </a:rPr>
          </a:br>
          <a:r>
            <a:rPr lang="en-US" sz="1600" b="0" dirty="0" smtClean="0">
              <a:latin typeface="Candara"/>
              <a:cs typeface="Candara"/>
            </a:rPr>
            <a:t>       Non-Specific Grain Source</a:t>
          </a:r>
          <a:endParaRPr lang="en-US" sz="1600" b="0" dirty="0">
            <a:latin typeface="Candara"/>
            <a:cs typeface="Candara"/>
          </a:endParaRPr>
        </a:p>
      </dgm:t>
    </dgm:pt>
    <dgm:pt modelId="{FBE2F2B8-8978-BC44-9321-4910CE1BC9D6}" type="parTrans" cxnId="{D447386C-4658-1C4C-8051-4440287EE56F}">
      <dgm:prSet/>
      <dgm:spPr/>
      <dgm:t>
        <a:bodyPr/>
        <a:lstStyle/>
        <a:p>
          <a:endParaRPr lang="en-US"/>
        </a:p>
      </dgm:t>
    </dgm:pt>
    <dgm:pt modelId="{E0EB17A8-4602-1942-B2AF-8B3C9270F1D5}" type="sibTrans" cxnId="{D447386C-4658-1C4C-8051-4440287EE56F}">
      <dgm:prSet/>
      <dgm:spPr/>
      <dgm:t>
        <a:bodyPr/>
        <a:lstStyle/>
        <a:p>
          <a:endParaRPr lang="en-US"/>
        </a:p>
      </dgm:t>
    </dgm:pt>
    <dgm:pt modelId="{CB1B576B-EB94-2C48-A6A5-F178891E5159}">
      <dgm:prSet phldrT="[Text]" custT="1"/>
      <dgm:spPr/>
      <dgm:t>
        <a:bodyPr/>
        <a:lstStyle/>
        <a:p>
          <a:r>
            <a:rPr lang="en-US" sz="1600" b="0" dirty="0" smtClean="0">
              <a:latin typeface="Candara"/>
              <a:cs typeface="Candara"/>
            </a:rPr>
            <a:t>5 – The Same Grain Ingredient 2 or more </a:t>
          </a:r>
          <a:br>
            <a:rPr lang="en-US" sz="1600" b="0" dirty="0" smtClean="0">
              <a:latin typeface="Candara"/>
              <a:cs typeface="Candara"/>
            </a:rPr>
          </a:br>
          <a:r>
            <a:rPr lang="en-US" sz="1600" b="0" dirty="0" smtClean="0">
              <a:latin typeface="Candara"/>
              <a:cs typeface="Candara"/>
            </a:rPr>
            <a:t>        times in the first 5 ingredients</a:t>
          </a:r>
          <a:endParaRPr lang="en-US" sz="1600" b="0" dirty="0">
            <a:latin typeface="Candara"/>
            <a:cs typeface="Candara"/>
          </a:endParaRPr>
        </a:p>
      </dgm:t>
    </dgm:pt>
    <dgm:pt modelId="{E7A8FE9B-9738-9F48-A65E-CF70EE0E3358}" type="parTrans" cxnId="{0B62076B-815B-AF40-B540-56E0BBFE9CD2}">
      <dgm:prSet/>
      <dgm:spPr/>
      <dgm:t>
        <a:bodyPr/>
        <a:lstStyle/>
        <a:p>
          <a:endParaRPr lang="en-US"/>
        </a:p>
      </dgm:t>
    </dgm:pt>
    <dgm:pt modelId="{02FB6AB8-E906-8343-9FC6-87988A955E40}" type="sibTrans" cxnId="{0B62076B-815B-AF40-B540-56E0BBFE9CD2}">
      <dgm:prSet/>
      <dgm:spPr/>
      <dgm:t>
        <a:bodyPr/>
        <a:lstStyle/>
        <a:p>
          <a:endParaRPr lang="en-US"/>
        </a:p>
      </dgm:t>
    </dgm:pt>
    <dgm:pt modelId="{DCDD0D17-DED4-EE4F-812D-F4DA76A48607}">
      <dgm:prSet phldrT="[Text]" custT="1"/>
      <dgm:spPr/>
      <dgm:t>
        <a:bodyPr/>
        <a:lstStyle/>
        <a:p>
          <a:r>
            <a:rPr lang="en-US" sz="1600" b="0" dirty="0" smtClean="0">
              <a:latin typeface="Candara"/>
              <a:cs typeface="Candara"/>
            </a:rPr>
            <a:t>3 – Protein Sources that are not meat meal</a:t>
          </a:r>
          <a:endParaRPr lang="en-US" sz="1600" b="0" dirty="0">
            <a:latin typeface="Candara"/>
            <a:cs typeface="Candara"/>
          </a:endParaRPr>
        </a:p>
      </dgm:t>
    </dgm:pt>
    <dgm:pt modelId="{7E8DD0EE-BBCB-5A4A-BF79-D3D1E721D26A}" type="parTrans" cxnId="{667D7601-7AEB-E04A-82AC-F183573753B6}">
      <dgm:prSet/>
      <dgm:spPr/>
      <dgm:t>
        <a:bodyPr/>
        <a:lstStyle/>
        <a:p>
          <a:endParaRPr lang="en-US"/>
        </a:p>
      </dgm:t>
    </dgm:pt>
    <dgm:pt modelId="{700D5239-D5D9-F54E-8A02-EAFD07999A3F}" type="sibTrans" cxnId="{667D7601-7AEB-E04A-82AC-F183573753B6}">
      <dgm:prSet/>
      <dgm:spPr/>
      <dgm:t>
        <a:bodyPr/>
        <a:lstStyle/>
        <a:p>
          <a:endParaRPr lang="en-US"/>
        </a:p>
      </dgm:t>
    </dgm:pt>
    <dgm:pt modelId="{D90D7D61-1B18-1547-B823-B81941FD63F9}">
      <dgm:prSet phldrT="[Text]" custT="1"/>
      <dgm:spPr/>
      <dgm:t>
        <a:bodyPr/>
        <a:lstStyle/>
        <a:p>
          <a:r>
            <a:rPr lang="en-US" sz="1600" b="0" dirty="0" smtClean="0">
              <a:latin typeface="Candara"/>
              <a:cs typeface="Candara"/>
            </a:rPr>
            <a:t>3 -  Less than 2 meats in the first </a:t>
          </a:r>
          <a:br>
            <a:rPr lang="en-US" sz="1600" b="0" dirty="0" smtClean="0">
              <a:latin typeface="Candara"/>
              <a:cs typeface="Candara"/>
            </a:rPr>
          </a:br>
          <a:r>
            <a:rPr lang="en-US" sz="1600" b="0" dirty="0" smtClean="0">
              <a:latin typeface="Candara"/>
              <a:cs typeface="Candara"/>
            </a:rPr>
            <a:t>        3 ingredients</a:t>
          </a:r>
          <a:endParaRPr lang="en-US" sz="1600" b="0" dirty="0">
            <a:latin typeface="Candara"/>
            <a:cs typeface="Candara"/>
          </a:endParaRPr>
        </a:p>
      </dgm:t>
    </dgm:pt>
    <dgm:pt modelId="{E65A742D-1082-D944-ADCA-F2AE490F0EC2}" type="parTrans" cxnId="{1C37A250-7C1D-AA4D-82FD-832C828B905D}">
      <dgm:prSet/>
      <dgm:spPr/>
      <dgm:t>
        <a:bodyPr/>
        <a:lstStyle/>
        <a:p>
          <a:endParaRPr lang="en-US"/>
        </a:p>
      </dgm:t>
    </dgm:pt>
    <dgm:pt modelId="{E54E468C-0487-9748-91F2-9FD9CC6E54CD}" type="sibTrans" cxnId="{1C37A250-7C1D-AA4D-82FD-832C828B905D}">
      <dgm:prSet/>
      <dgm:spPr/>
      <dgm:t>
        <a:bodyPr/>
        <a:lstStyle/>
        <a:p>
          <a:endParaRPr lang="en-US"/>
        </a:p>
      </dgm:t>
    </dgm:pt>
    <dgm:pt modelId="{D8909AE1-F65D-9849-A8EE-5FB5F2A8F948}">
      <dgm:prSet phldrT="[Text]" custT="1"/>
      <dgm:spPr/>
      <dgm:t>
        <a:bodyPr/>
        <a:lstStyle/>
        <a:p>
          <a:r>
            <a:rPr lang="en-US" sz="1600" b="0" dirty="0" smtClean="0">
              <a:latin typeface="Candara"/>
              <a:cs typeface="Candara"/>
            </a:rPr>
            <a:t>3 – Any artificial Colors</a:t>
          </a:r>
          <a:endParaRPr lang="en-US" sz="1600" b="0" dirty="0">
            <a:latin typeface="Candara"/>
            <a:cs typeface="Candara"/>
          </a:endParaRPr>
        </a:p>
      </dgm:t>
    </dgm:pt>
    <dgm:pt modelId="{B7A385BF-42E7-AF46-974E-47F0B7EE005C}" type="parTrans" cxnId="{028C297A-8B02-A14F-930F-96D73A536A4F}">
      <dgm:prSet/>
      <dgm:spPr/>
      <dgm:t>
        <a:bodyPr/>
        <a:lstStyle/>
        <a:p>
          <a:endParaRPr lang="en-US"/>
        </a:p>
      </dgm:t>
    </dgm:pt>
    <dgm:pt modelId="{67A6F847-C030-A546-B848-E337CBBFE260}" type="sibTrans" cxnId="{028C297A-8B02-A14F-930F-96D73A536A4F}">
      <dgm:prSet/>
      <dgm:spPr/>
      <dgm:t>
        <a:bodyPr/>
        <a:lstStyle/>
        <a:p>
          <a:endParaRPr lang="en-US"/>
        </a:p>
      </dgm:t>
    </dgm:pt>
    <dgm:pt modelId="{12F3FA6D-7AE8-9D49-9AD6-B85938E189FE}">
      <dgm:prSet phldrT="[Text]" custT="1"/>
      <dgm:spPr/>
      <dgm:t>
        <a:bodyPr/>
        <a:lstStyle/>
        <a:p>
          <a:r>
            <a:rPr lang="en-US" sz="1600" b="0" dirty="0" smtClean="0">
              <a:latin typeface="Candara"/>
              <a:cs typeface="Candara"/>
            </a:rPr>
            <a:t>3 – Ground or Whole Grain Corn</a:t>
          </a:r>
          <a:endParaRPr lang="en-US" sz="1600" b="0" dirty="0">
            <a:latin typeface="Candara"/>
            <a:cs typeface="Candara"/>
          </a:endParaRPr>
        </a:p>
      </dgm:t>
    </dgm:pt>
    <dgm:pt modelId="{3DD039FC-9306-0947-8FE7-0895533BF52B}" type="parTrans" cxnId="{B740FF07-B28B-C344-BB7F-B2C540BF0A0E}">
      <dgm:prSet/>
      <dgm:spPr/>
      <dgm:t>
        <a:bodyPr/>
        <a:lstStyle/>
        <a:p>
          <a:endParaRPr lang="en-US"/>
        </a:p>
      </dgm:t>
    </dgm:pt>
    <dgm:pt modelId="{66112ED6-9D08-6C40-9B33-3523E8F9E53E}" type="sibTrans" cxnId="{B740FF07-B28B-C344-BB7F-B2C540BF0A0E}">
      <dgm:prSet/>
      <dgm:spPr/>
      <dgm:t>
        <a:bodyPr/>
        <a:lstStyle/>
        <a:p>
          <a:endParaRPr lang="en-US"/>
        </a:p>
      </dgm:t>
    </dgm:pt>
    <dgm:pt modelId="{0F8916E5-4EEF-B44E-BE8C-9C92D5F5261F}">
      <dgm:prSet phldrT="[Text]" custT="1"/>
      <dgm:spPr/>
      <dgm:t>
        <a:bodyPr/>
        <a:lstStyle/>
        <a:p>
          <a:pPr algn="l"/>
          <a:r>
            <a:rPr lang="en-US" sz="1600" dirty="0" smtClean="0">
              <a:latin typeface="Candara"/>
              <a:cs typeface="Candara"/>
            </a:rPr>
            <a:t>5 - Breed or Nutritionist Endorsement</a:t>
          </a:r>
          <a:endParaRPr lang="en-US" sz="1600" dirty="0">
            <a:latin typeface="Candara"/>
            <a:cs typeface="Candara"/>
          </a:endParaRPr>
        </a:p>
      </dgm:t>
    </dgm:pt>
    <dgm:pt modelId="{A81FAEEC-E3D5-2F42-A07E-21860715A54B}" type="parTrans" cxnId="{AFBBA51B-454C-174A-8220-2E7A024B9FF6}">
      <dgm:prSet/>
      <dgm:spPr/>
      <dgm:t>
        <a:bodyPr/>
        <a:lstStyle/>
        <a:p>
          <a:endParaRPr lang="en-US"/>
        </a:p>
      </dgm:t>
    </dgm:pt>
    <dgm:pt modelId="{BE22DEED-06D0-9349-805F-319D4FEC7389}" type="sibTrans" cxnId="{AFBBA51B-454C-174A-8220-2E7A024B9FF6}">
      <dgm:prSet/>
      <dgm:spPr/>
      <dgm:t>
        <a:bodyPr/>
        <a:lstStyle/>
        <a:p>
          <a:endParaRPr lang="en-US"/>
        </a:p>
      </dgm:t>
    </dgm:pt>
    <dgm:pt modelId="{B766C351-8BC5-2F41-939B-B01B0E8C4D5B}">
      <dgm:prSet phldrT="[Text]" custT="1"/>
      <dgm:spPr/>
      <dgm:t>
        <a:bodyPr/>
        <a:lstStyle/>
        <a:p>
          <a:pPr algn="l"/>
          <a:r>
            <a:rPr lang="en-US" sz="1600" dirty="0" smtClean="0">
              <a:latin typeface="Candara"/>
              <a:cs typeface="Candara"/>
            </a:rPr>
            <a:t>5 - Food is baked and not extruded</a:t>
          </a:r>
          <a:endParaRPr lang="en-US" sz="1600" dirty="0">
            <a:latin typeface="Candara"/>
            <a:cs typeface="Candara"/>
          </a:endParaRPr>
        </a:p>
      </dgm:t>
    </dgm:pt>
    <dgm:pt modelId="{E0C51E01-C937-C841-9F1A-059D8A355711}" type="parTrans" cxnId="{6B745966-A040-A24E-8CEE-86472F394D40}">
      <dgm:prSet/>
      <dgm:spPr/>
      <dgm:t>
        <a:bodyPr/>
        <a:lstStyle/>
        <a:p>
          <a:endParaRPr lang="en-US"/>
        </a:p>
      </dgm:t>
    </dgm:pt>
    <dgm:pt modelId="{4484A800-79F5-634E-BDDE-0089E39B524A}" type="sibTrans" cxnId="{6B745966-A040-A24E-8CEE-86472F394D40}">
      <dgm:prSet/>
      <dgm:spPr/>
      <dgm:t>
        <a:bodyPr/>
        <a:lstStyle/>
        <a:p>
          <a:endParaRPr lang="en-US"/>
        </a:p>
      </dgm:t>
    </dgm:pt>
    <dgm:pt modelId="{B206DFBC-A089-A04D-9615-30022D1EECB0}">
      <dgm:prSet phldrT="[Text]" custT="1"/>
      <dgm:spPr/>
      <dgm:t>
        <a:bodyPr/>
        <a:lstStyle/>
        <a:p>
          <a:pPr algn="l"/>
          <a:r>
            <a:rPr lang="en-US" sz="1600" dirty="0" smtClean="0">
              <a:latin typeface="Candara"/>
              <a:cs typeface="Candara"/>
            </a:rPr>
            <a:t>3 - Food contains a Probiotic</a:t>
          </a:r>
          <a:endParaRPr lang="en-US" sz="1600" dirty="0">
            <a:latin typeface="Candara"/>
            <a:cs typeface="Candara"/>
          </a:endParaRPr>
        </a:p>
      </dgm:t>
    </dgm:pt>
    <dgm:pt modelId="{2D3A1A47-1A74-D54D-8636-34EDAF2A31A8}" type="parTrans" cxnId="{2450FDEE-FB99-1745-AEC2-8867E0287D6B}">
      <dgm:prSet/>
      <dgm:spPr/>
      <dgm:t>
        <a:bodyPr/>
        <a:lstStyle/>
        <a:p>
          <a:endParaRPr lang="en-US"/>
        </a:p>
      </dgm:t>
    </dgm:pt>
    <dgm:pt modelId="{E7D39D2D-7EC7-5B41-85B1-E8506D408AA9}" type="sibTrans" cxnId="{2450FDEE-FB99-1745-AEC2-8867E0287D6B}">
      <dgm:prSet/>
      <dgm:spPr/>
      <dgm:t>
        <a:bodyPr/>
        <a:lstStyle/>
        <a:p>
          <a:endParaRPr lang="en-US"/>
        </a:p>
      </dgm:t>
    </dgm:pt>
    <dgm:pt modelId="{1DD5C94C-2E99-BE46-B1E1-CD5DFDA7F224}">
      <dgm:prSet phldrT="[Text]" custT="1"/>
      <dgm:spPr/>
      <dgm:t>
        <a:bodyPr/>
        <a:lstStyle/>
        <a:p>
          <a:pPr algn="l"/>
          <a:r>
            <a:rPr lang="en-US" sz="1600" dirty="0" smtClean="0">
              <a:latin typeface="Candara"/>
              <a:cs typeface="Candara"/>
            </a:rPr>
            <a:t>3 - Food contains [Each]:</a:t>
          </a:r>
          <a:endParaRPr lang="en-US" sz="1600" dirty="0">
            <a:latin typeface="Candara"/>
            <a:cs typeface="Candara"/>
          </a:endParaRPr>
        </a:p>
      </dgm:t>
    </dgm:pt>
    <dgm:pt modelId="{F20B62E2-564A-E943-AA94-E20EA7C8AACC}" type="parTrans" cxnId="{DD5D23C0-B4FE-E64F-BFE7-18C6DB022C33}">
      <dgm:prSet/>
      <dgm:spPr/>
      <dgm:t>
        <a:bodyPr/>
        <a:lstStyle/>
        <a:p>
          <a:endParaRPr lang="en-US"/>
        </a:p>
      </dgm:t>
    </dgm:pt>
    <dgm:pt modelId="{87004109-2462-1E43-A807-B74381A744B4}" type="sibTrans" cxnId="{DD5D23C0-B4FE-E64F-BFE7-18C6DB022C33}">
      <dgm:prSet/>
      <dgm:spPr/>
      <dgm:t>
        <a:bodyPr/>
        <a:lstStyle/>
        <a:p>
          <a:endParaRPr lang="en-US"/>
        </a:p>
      </dgm:t>
    </dgm:pt>
    <dgm:pt modelId="{1860A1CB-5467-2F4B-B746-FB112EB6C99B}">
      <dgm:prSet phldrT="[Text]" custT="1"/>
      <dgm:spPr/>
      <dgm:t>
        <a:bodyPr/>
        <a:lstStyle/>
        <a:p>
          <a:pPr algn="l"/>
          <a:r>
            <a:rPr lang="en-US" sz="1600" dirty="0" smtClean="0">
              <a:latin typeface="Candara"/>
              <a:cs typeface="Candara"/>
            </a:rPr>
            <a:t>Vegetables [non-grain]</a:t>
          </a:r>
          <a:endParaRPr lang="en-US" sz="1600" dirty="0">
            <a:latin typeface="Candara"/>
            <a:cs typeface="Candara"/>
          </a:endParaRPr>
        </a:p>
      </dgm:t>
    </dgm:pt>
    <dgm:pt modelId="{1C04AF0D-E4A3-3D48-8FD1-275F94EC96A2}" type="parTrans" cxnId="{8450A91D-5D48-B24E-B027-5798F09BD75B}">
      <dgm:prSet/>
      <dgm:spPr/>
      <dgm:t>
        <a:bodyPr/>
        <a:lstStyle/>
        <a:p>
          <a:endParaRPr lang="en-US"/>
        </a:p>
      </dgm:t>
    </dgm:pt>
    <dgm:pt modelId="{89ED5E1A-9F3A-094E-B1BA-20F6BD2422D5}" type="sibTrans" cxnId="{8450A91D-5D48-B24E-B027-5798F09BD75B}">
      <dgm:prSet/>
      <dgm:spPr/>
      <dgm:t>
        <a:bodyPr/>
        <a:lstStyle/>
        <a:p>
          <a:endParaRPr lang="en-US"/>
        </a:p>
      </dgm:t>
    </dgm:pt>
    <dgm:pt modelId="{BDB93F64-2B42-0A44-B12A-1FDCE91275F6}">
      <dgm:prSet phldrT="[Text]" custT="1"/>
      <dgm:spPr/>
      <dgm:t>
        <a:bodyPr/>
        <a:lstStyle/>
        <a:p>
          <a:pPr algn="l"/>
          <a:r>
            <a:rPr lang="en-US" sz="1600" dirty="0" smtClean="0">
              <a:latin typeface="Candara"/>
              <a:cs typeface="Candara"/>
            </a:rPr>
            <a:t>Fruits</a:t>
          </a:r>
          <a:endParaRPr lang="en-US" sz="1600" dirty="0">
            <a:latin typeface="Candara"/>
            <a:cs typeface="Candara"/>
          </a:endParaRPr>
        </a:p>
      </dgm:t>
    </dgm:pt>
    <dgm:pt modelId="{00A5C6B3-14F5-2C4F-BFB5-D17E3BF3469B}" type="parTrans" cxnId="{6FD0CCAE-DB3B-C745-B327-4F3D978AF21D}">
      <dgm:prSet/>
      <dgm:spPr/>
      <dgm:t>
        <a:bodyPr/>
        <a:lstStyle/>
        <a:p>
          <a:endParaRPr lang="en-US"/>
        </a:p>
      </dgm:t>
    </dgm:pt>
    <dgm:pt modelId="{794BD3CF-232C-0741-8C32-684AB75FA8BD}" type="sibTrans" cxnId="{6FD0CCAE-DB3B-C745-B327-4F3D978AF21D}">
      <dgm:prSet/>
      <dgm:spPr/>
      <dgm:t>
        <a:bodyPr/>
        <a:lstStyle/>
        <a:p>
          <a:endParaRPr lang="en-US"/>
        </a:p>
      </dgm:t>
    </dgm:pt>
    <dgm:pt modelId="{87B8AF4C-9388-4B4A-A332-FE689826EC82}">
      <dgm:prSet phldrT="[Text]" custT="1"/>
      <dgm:spPr/>
      <dgm:t>
        <a:bodyPr/>
        <a:lstStyle/>
        <a:p>
          <a:pPr algn="l"/>
          <a:r>
            <a:rPr lang="en-US" sz="1600" dirty="0" smtClean="0">
              <a:latin typeface="Candara"/>
              <a:cs typeface="Candara"/>
            </a:rPr>
            <a:t>2 – Animal Sources are </a:t>
          </a:r>
          <a:br>
            <a:rPr lang="en-US" sz="1600" dirty="0" smtClean="0">
              <a:latin typeface="Candara"/>
              <a:cs typeface="Candara"/>
            </a:rPr>
          </a:br>
          <a:r>
            <a:rPr lang="en-US" sz="1600" dirty="0" smtClean="0">
              <a:latin typeface="Candara"/>
              <a:cs typeface="Candara"/>
            </a:rPr>
            <a:t>      Hormone/Antibiotic  Free</a:t>
          </a:r>
          <a:endParaRPr lang="en-US" sz="1600" dirty="0">
            <a:latin typeface="Candara"/>
            <a:cs typeface="Candara"/>
          </a:endParaRPr>
        </a:p>
      </dgm:t>
    </dgm:pt>
    <dgm:pt modelId="{051E86E0-2066-3E40-8FF1-C7C86B3A1EF3}" type="parTrans" cxnId="{F715E01B-6B9E-0545-B10B-0E403C796119}">
      <dgm:prSet/>
      <dgm:spPr/>
      <dgm:t>
        <a:bodyPr/>
        <a:lstStyle/>
        <a:p>
          <a:endParaRPr lang="en-US"/>
        </a:p>
      </dgm:t>
    </dgm:pt>
    <dgm:pt modelId="{DC5C82D2-E88A-7945-9493-0E59D51867A1}" type="sibTrans" cxnId="{F715E01B-6B9E-0545-B10B-0E403C796119}">
      <dgm:prSet/>
      <dgm:spPr/>
      <dgm:t>
        <a:bodyPr/>
        <a:lstStyle/>
        <a:p>
          <a:endParaRPr lang="en-US"/>
        </a:p>
      </dgm:t>
    </dgm:pt>
    <dgm:pt modelId="{3875665B-D5BA-124A-9627-A4BD00DDE16B}">
      <dgm:prSet phldrT="[Text]" custT="1"/>
      <dgm:spPr/>
      <dgm:t>
        <a:bodyPr/>
        <a:lstStyle/>
        <a:p>
          <a:pPr algn="l"/>
          <a:r>
            <a:rPr lang="en-US" sz="1600" dirty="0" smtClean="0">
              <a:latin typeface="Candara"/>
              <a:cs typeface="Candara"/>
            </a:rPr>
            <a:t>2 – Food Contains Barley or Flax Oil [Each]</a:t>
          </a:r>
          <a:endParaRPr lang="en-US" sz="1600" dirty="0">
            <a:latin typeface="Candara"/>
            <a:cs typeface="Candara"/>
          </a:endParaRPr>
        </a:p>
      </dgm:t>
    </dgm:pt>
    <dgm:pt modelId="{7B2EDE3F-1A59-4342-8FA6-8DBD69B5C5EE}" type="parTrans" cxnId="{41E6C97A-915D-8040-B7A3-221C3E772B25}">
      <dgm:prSet/>
      <dgm:spPr/>
      <dgm:t>
        <a:bodyPr/>
        <a:lstStyle/>
        <a:p>
          <a:endParaRPr lang="en-US"/>
        </a:p>
      </dgm:t>
    </dgm:pt>
    <dgm:pt modelId="{02C966B5-340F-5C4B-8E2C-8EA1C4505C90}" type="sibTrans" cxnId="{41E6C97A-915D-8040-B7A3-221C3E772B25}">
      <dgm:prSet/>
      <dgm:spPr/>
      <dgm:t>
        <a:bodyPr/>
        <a:lstStyle/>
        <a:p>
          <a:endParaRPr lang="en-US"/>
        </a:p>
      </dgm:t>
    </dgm:pt>
    <dgm:pt modelId="{BD30A624-6484-E248-BE61-7F6376A638DF}">
      <dgm:prSet phldrT="[Text]" custT="1"/>
      <dgm:spPr/>
      <dgm:t>
        <a:bodyPr/>
        <a:lstStyle/>
        <a:p>
          <a:pPr algn="l"/>
          <a:r>
            <a:rPr lang="en-US" sz="1600" dirty="0" smtClean="0">
              <a:latin typeface="Candara"/>
              <a:cs typeface="Candara"/>
            </a:rPr>
            <a:t>Oats or Oatmeal</a:t>
          </a:r>
          <a:endParaRPr lang="en-US" sz="1600" dirty="0">
            <a:latin typeface="Candara"/>
            <a:cs typeface="Candara"/>
          </a:endParaRPr>
        </a:p>
      </dgm:t>
    </dgm:pt>
    <dgm:pt modelId="{1DF750E7-1628-4F44-9548-4E8903050A1F}" type="parTrans" cxnId="{C0D6E492-BBC9-3248-A6BA-53166E6E1F71}">
      <dgm:prSet/>
      <dgm:spPr/>
      <dgm:t>
        <a:bodyPr/>
        <a:lstStyle/>
        <a:p>
          <a:endParaRPr lang="en-US"/>
        </a:p>
      </dgm:t>
    </dgm:pt>
    <dgm:pt modelId="{06162DEE-C1A1-7F4C-82AB-E1E27E6D7F53}" type="sibTrans" cxnId="{C0D6E492-BBC9-3248-A6BA-53166E6E1F71}">
      <dgm:prSet/>
      <dgm:spPr/>
      <dgm:t>
        <a:bodyPr/>
        <a:lstStyle/>
        <a:p>
          <a:endParaRPr lang="en-US"/>
        </a:p>
      </dgm:t>
    </dgm:pt>
    <dgm:pt modelId="{ED263843-26D4-CB45-B18A-E9B91F6D85CC}">
      <dgm:prSet phldrT="[Text]" custT="1"/>
      <dgm:spPr/>
      <dgm:t>
        <a:bodyPr/>
        <a:lstStyle/>
        <a:p>
          <a:pPr algn="l"/>
          <a:r>
            <a:rPr lang="en-US" sz="1600" dirty="0" smtClean="0">
              <a:latin typeface="Candara"/>
              <a:cs typeface="Candara"/>
            </a:rPr>
            <a:t>Pesticide </a:t>
          </a:r>
          <a:r>
            <a:rPr lang="en-US" sz="1600" dirty="0" smtClean="0">
              <a:latin typeface="Candara"/>
              <a:cs typeface="Candara"/>
            </a:rPr>
            <a:t>Free Veggies</a:t>
          </a:r>
          <a:endParaRPr lang="en-US" sz="1600" dirty="0">
            <a:latin typeface="Candara"/>
            <a:cs typeface="Candara"/>
          </a:endParaRPr>
        </a:p>
      </dgm:t>
    </dgm:pt>
    <dgm:pt modelId="{EB7EC543-DA19-934A-9425-06D9BAEE76BC}" type="sibTrans" cxnId="{D87D746B-A1FE-EA4B-961D-B69655691221}">
      <dgm:prSet/>
      <dgm:spPr/>
      <dgm:t>
        <a:bodyPr/>
        <a:lstStyle/>
        <a:p>
          <a:endParaRPr lang="en-US"/>
        </a:p>
      </dgm:t>
    </dgm:pt>
    <dgm:pt modelId="{7FBEAEC2-9CEF-2B49-AD00-022DA9F19AF5}" type="parTrans" cxnId="{D87D746B-A1FE-EA4B-961D-B69655691221}">
      <dgm:prSet/>
      <dgm:spPr/>
      <dgm:t>
        <a:bodyPr/>
        <a:lstStyle/>
        <a:p>
          <a:endParaRPr lang="en-US"/>
        </a:p>
      </dgm:t>
    </dgm:pt>
    <dgm:pt modelId="{4BFE1FFC-70FB-794B-851E-2FBAA8C804ED}">
      <dgm:prSet phldrT="[Text]" custT="1"/>
      <dgm:spPr/>
      <dgm:t>
        <a:bodyPr/>
        <a:lstStyle/>
        <a:p>
          <a:pPr algn="l"/>
          <a:r>
            <a:rPr lang="en-US" sz="1600" dirty="0" smtClean="0">
              <a:latin typeface="Candara"/>
              <a:cs typeface="Candara"/>
            </a:rPr>
            <a:t>Glucosamine &amp; Chondroitin</a:t>
          </a:r>
          <a:endParaRPr lang="en-US" sz="1600" dirty="0">
            <a:latin typeface="Candara"/>
            <a:cs typeface="Candara"/>
          </a:endParaRPr>
        </a:p>
      </dgm:t>
    </dgm:pt>
    <dgm:pt modelId="{500DDDFF-E026-764F-8C57-E608F66AAA6F}" type="sibTrans" cxnId="{D1860FC0-0B86-D54D-B548-35B46EC4F9B1}">
      <dgm:prSet/>
      <dgm:spPr/>
      <dgm:t>
        <a:bodyPr/>
        <a:lstStyle/>
        <a:p>
          <a:endParaRPr lang="en-US"/>
        </a:p>
      </dgm:t>
    </dgm:pt>
    <dgm:pt modelId="{6A44A467-1DD6-804D-9E37-56C96461BC1D}" type="parTrans" cxnId="{D1860FC0-0B86-D54D-B548-35B46EC4F9B1}">
      <dgm:prSet/>
      <dgm:spPr/>
      <dgm:t>
        <a:bodyPr/>
        <a:lstStyle/>
        <a:p>
          <a:endParaRPr lang="en-US"/>
        </a:p>
      </dgm:t>
    </dgm:pt>
    <dgm:pt modelId="{97BFE175-C3CC-2E41-A71C-A9D671996029}">
      <dgm:prSet phldrT="[Text]" custT="1"/>
      <dgm:spPr/>
      <dgm:t>
        <a:bodyPr/>
        <a:lstStyle/>
        <a:p>
          <a:pPr algn="l"/>
          <a:r>
            <a:rPr lang="en-US" sz="1600" dirty="0" smtClean="0">
              <a:latin typeface="Candara"/>
              <a:cs typeface="Candara"/>
            </a:rPr>
            <a:t>Every Different Specific Animal Protein</a:t>
          </a:r>
          <a:endParaRPr lang="en-US" sz="1600" dirty="0">
            <a:latin typeface="Candara"/>
            <a:cs typeface="Candara"/>
          </a:endParaRPr>
        </a:p>
      </dgm:t>
    </dgm:pt>
    <dgm:pt modelId="{99271039-536F-0541-A538-D1D98808421D}" type="sibTrans" cxnId="{D067647F-8B68-2C4B-B162-5A98C2CAC4C2}">
      <dgm:prSet/>
      <dgm:spPr/>
      <dgm:t>
        <a:bodyPr/>
        <a:lstStyle/>
        <a:p>
          <a:endParaRPr lang="en-US"/>
        </a:p>
      </dgm:t>
    </dgm:pt>
    <dgm:pt modelId="{56953C39-2744-A44A-ABBF-5C93262FCEC9}" type="parTrans" cxnId="{D067647F-8B68-2C4B-B162-5A98C2CAC4C2}">
      <dgm:prSet/>
      <dgm:spPr/>
      <dgm:t>
        <a:bodyPr/>
        <a:lstStyle/>
        <a:p>
          <a:endParaRPr lang="en-US"/>
        </a:p>
      </dgm:t>
    </dgm:pt>
    <dgm:pt modelId="{C5888486-8F95-744C-913E-EBB0DCF81090}">
      <dgm:prSet phldrT="[Text]" custT="1"/>
      <dgm:spPr/>
      <dgm:t>
        <a:bodyPr/>
        <a:lstStyle/>
        <a:p>
          <a:pPr algn="l"/>
          <a:r>
            <a:rPr lang="en-US" sz="1600" dirty="0" smtClean="0">
              <a:latin typeface="Candara"/>
              <a:cs typeface="Candara"/>
            </a:rPr>
            <a:t>Sunflower Oil</a:t>
          </a:r>
          <a:endParaRPr lang="en-US" sz="1600" dirty="0">
            <a:latin typeface="Candara"/>
            <a:cs typeface="Candara"/>
          </a:endParaRPr>
        </a:p>
      </dgm:t>
    </dgm:pt>
    <dgm:pt modelId="{0E355F34-1033-A64C-841E-C1E62A58CF4A}" type="sibTrans" cxnId="{D9E7BFA5-E85E-D243-A1B4-E0C7928F9402}">
      <dgm:prSet/>
      <dgm:spPr/>
      <dgm:t>
        <a:bodyPr/>
        <a:lstStyle/>
        <a:p>
          <a:endParaRPr lang="en-US"/>
        </a:p>
      </dgm:t>
    </dgm:pt>
    <dgm:pt modelId="{BB7851A9-A3FA-2D44-93C7-66355018D56A}" type="parTrans" cxnId="{D9E7BFA5-E85E-D243-A1B4-E0C7928F9402}">
      <dgm:prSet/>
      <dgm:spPr/>
      <dgm:t>
        <a:bodyPr/>
        <a:lstStyle/>
        <a:p>
          <a:endParaRPr lang="en-US"/>
        </a:p>
      </dgm:t>
    </dgm:pt>
    <dgm:pt modelId="{59F44CBD-1FF3-074A-8963-38D28E8B92E9}">
      <dgm:prSet phldrT="[Text]" custT="1"/>
      <dgm:spPr/>
      <dgm:t>
        <a:bodyPr/>
        <a:lstStyle/>
        <a:p>
          <a:pPr algn="l"/>
          <a:r>
            <a:rPr lang="en-US" sz="1600" dirty="0" smtClean="0">
              <a:latin typeface="Candara"/>
              <a:cs typeface="Candara"/>
            </a:rPr>
            <a:t>1 – Point for each of the following:</a:t>
          </a:r>
          <a:endParaRPr lang="en-US" sz="1600" dirty="0">
            <a:latin typeface="Candara"/>
            <a:cs typeface="Candara"/>
          </a:endParaRPr>
        </a:p>
      </dgm:t>
    </dgm:pt>
    <dgm:pt modelId="{2C1D282D-B011-654D-8881-A865465FB348}" type="sibTrans" cxnId="{FB23C552-2DB3-E644-89A4-4A99A5B0BD87}">
      <dgm:prSet/>
      <dgm:spPr/>
      <dgm:t>
        <a:bodyPr/>
        <a:lstStyle/>
        <a:p>
          <a:endParaRPr lang="en-US"/>
        </a:p>
      </dgm:t>
    </dgm:pt>
    <dgm:pt modelId="{384C61E2-010C-2844-B347-E5BE67576D6A}" type="parTrans" cxnId="{FB23C552-2DB3-E644-89A4-4A99A5B0BD87}">
      <dgm:prSet/>
      <dgm:spPr/>
      <dgm:t>
        <a:bodyPr/>
        <a:lstStyle/>
        <a:p>
          <a:endParaRPr lang="en-US"/>
        </a:p>
      </dgm:t>
    </dgm:pt>
    <dgm:pt modelId="{57867E0E-2F26-D042-986C-9E77F3EEB777}" type="pres">
      <dgm:prSet presAssocID="{169F7AD6-77B0-C04E-BDBB-741288ABFAF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363119-81DA-6B4C-9188-20ED39FA0E04}" type="pres">
      <dgm:prSet presAssocID="{D9891E6A-4A82-5841-BB3E-C79F88741803}" presName="composite" presStyleCnt="0"/>
      <dgm:spPr/>
      <dgm:t>
        <a:bodyPr/>
        <a:lstStyle/>
        <a:p>
          <a:endParaRPr lang="en-US"/>
        </a:p>
      </dgm:t>
    </dgm:pt>
    <dgm:pt modelId="{9DAF4FE9-2D78-CA49-8760-D52C756C9357}" type="pres">
      <dgm:prSet presAssocID="{D9891E6A-4A82-5841-BB3E-C79F8874180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F009BB-C23D-144A-9CBF-BE2326FE64B1}" type="pres">
      <dgm:prSet presAssocID="{D9891E6A-4A82-5841-BB3E-C79F88741803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3421A3-48E8-894C-8155-7C3E869844CA}" type="pres">
      <dgm:prSet presAssocID="{C86677C9-D565-5C46-B70B-6E012FE2204C}" presName="space" presStyleCnt="0"/>
      <dgm:spPr/>
      <dgm:t>
        <a:bodyPr/>
        <a:lstStyle/>
        <a:p>
          <a:endParaRPr lang="en-US"/>
        </a:p>
      </dgm:t>
    </dgm:pt>
    <dgm:pt modelId="{8ACF167E-03D8-5C4B-91D6-1351B6AA65AF}" type="pres">
      <dgm:prSet presAssocID="{B71E0DEA-D5FE-1947-869B-0E5B137FF249}" presName="composite" presStyleCnt="0"/>
      <dgm:spPr/>
      <dgm:t>
        <a:bodyPr/>
        <a:lstStyle/>
        <a:p>
          <a:endParaRPr lang="en-US"/>
        </a:p>
      </dgm:t>
    </dgm:pt>
    <dgm:pt modelId="{BB0617DA-DCD6-AC4C-98B8-C9F5E13E43DD}" type="pres">
      <dgm:prSet presAssocID="{B71E0DEA-D5FE-1947-869B-0E5B137FF249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FD63AB-9C44-474E-87BD-802842B14A1D}" type="pres">
      <dgm:prSet presAssocID="{B71E0DEA-D5FE-1947-869B-0E5B137FF249}" presName="desTx" presStyleLbl="alignAccFollowNode1" presStyleIdx="1" presStyleCnt="2" custLinFactNeighborX="13847" custLinFactNeighborY="63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E7BFA5-E85E-D243-A1B4-E0C7928F9402}" srcId="{59F44CBD-1FF3-074A-8963-38D28E8B92E9}" destId="{C5888486-8F95-744C-913E-EBB0DCF81090}" srcOrd="1" destOrd="0" parTransId="{BB7851A9-A3FA-2D44-93C7-66355018D56A}" sibTransId="{0E355F34-1033-A64C-841E-C1E62A58CF4A}"/>
    <dgm:cxn modelId="{C0D6E492-BBC9-3248-A6BA-53166E6E1F71}" srcId="{59F44CBD-1FF3-074A-8963-38D28E8B92E9}" destId="{BD30A624-6484-E248-BE61-7F6376A638DF}" srcOrd="0" destOrd="0" parTransId="{1DF750E7-1628-4F44-9548-4E8903050A1F}" sibTransId="{06162DEE-C1A1-7F4C-82AB-E1E27E6D7F53}"/>
    <dgm:cxn modelId="{8C559304-FA3C-074C-A0ED-1337F3B4AD8F}" type="presOf" srcId="{BDDC7BEE-1170-3144-9952-EF8956DF0900}" destId="{EAF009BB-C23D-144A-9CBF-BE2326FE64B1}" srcOrd="0" destOrd="2" presId="urn:microsoft.com/office/officeart/2005/8/layout/hList1"/>
    <dgm:cxn modelId="{1D768E62-2DB1-AE43-8B85-BF5F8F9A6BF0}" type="presOf" srcId="{87B8AF4C-9388-4B4A-A332-FE689826EC82}" destId="{50FD63AB-9C44-474E-87BD-802842B14A1D}" srcOrd="0" destOrd="7" presId="urn:microsoft.com/office/officeart/2005/8/layout/hList1"/>
    <dgm:cxn modelId="{219C808E-8D21-4344-A792-9DC616174D55}" type="presOf" srcId="{CD647D0A-03C4-9E4C-9E07-A6AE6905378C}" destId="{EAF009BB-C23D-144A-9CBF-BE2326FE64B1}" srcOrd="0" destOrd="3" presId="urn:microsoft.com/office/officeart/2005/8/layout/hList1"/>
    <dgm:cxn modelId="{9E8B5CF2-4B9C-C84E-8523-5BFBD5F23D2D}" type="presOf" srcId="{8B23B797-13C7-9043-9203-CD7EF7F92035}" destId="{EAF009BB-C23D-144A-9CBF-BE2326FE64B1}" srcOrd="0" destOrd="1" presId="urn:microsoft.com/office/officeart/2005/8/layout/hList1"/>
    <dgm:cxn modelId="{667D7601-7AEB-E04A-82AC-F183573753B6}" srcId="{D9891E6A-4A82-5841-BB3E-C79F88741803}" destId="{DCDD0D17-DED4-EE4F-812D-F4DA76A48607}" srcOrd="5" destOrd="0" parTransId="{7E8DD0EE-BBCB-5A4A-BF79-D3D1E721D26A}" sibTransId="{700D5239-D5D9-F54E-8A02-EAFD07999A3F}"/>
    <dgm:cxn modelId="{A4752B0A-8DD1-4541-8938-152F7930A3B3}" type="presOf" srcId="{0F8916E5-4EEF-B44E-BE8C-9C92D5F5261F}" destId="{50FD63AB-9C44-474E-87BD-802842B14A1D}" srcOrd="0" destOrd="1" presId="urn:microsoft.com/office/officeart/2005/8/layout/hList1"/>
    <dgm:cxn modelId="{028C297A-8B02-A14F-930F-96D73A536A4F}" srcId="{D9891E6A-4A82-5841-BB3E-C79F88741803}" destId="{D8909AE1-F65D-9849-A8EE-5FB5F2A8F948}" srcOrd="7" destOrd="0" parTransId="{B7A385BF-42E7-AF46-974E-47F0B7EE005C}" sibTransId="{67A6F847-C030-A546-B848-E337CBBFE260}"/>
    <dgm:cxn modelId="{72492D75-5283-0848-B366-76AF4C5FEE41}" type="presOf" srcId="{CB1B576B-EB94-2C48-A6A5-F178891E5159}" destId="{EAF009BB-C23D-144A-9CBF-BE2326FE64B1}" srcOrd="0" destOrd="4" presId="urn:microsoft.com/office/officeart/2005/8/layout/hList1"/>
    <dgm:cxn modelId="{FC5DAFF0-A199-6143-B3E5-C3C12D9F6AFE}" type="presOf" srcId="{1860A1CB-5467-2F4B-B746-FB112EB6C99B}" destId="{50FD63AB-9C44-474E-87BD-802842B14A1D}" srcOrd="0" destOrd="5" presId="urn:microsoft.com/office/officeart/2005/8/layout/hList1"/>
    <dgm:cxn modelId="{AFBBA51B-454C-174A-8220-2E7A024B9FF6}" srcId="{B71E0DEA-D5FE-1947-869B-0E5B137FF249}" destId="{0F8916E5-4EEF-B44E-BE8C-9C92D5F5261F}" srcOrd="1" destOrd="0" parTransId="{A81FAEEC-E3D5-2F42-A07E-21860715A54B}" sibTransId="{BE22DEED-06D0-9349-805F-319D4FEC7389}"/>
    <dgm:cxn modelId="{980FAAAC-041D-3F48-8895-2EB173450411}" type="presOf" srcId="{BD30A624-6484-E248-BE61-7F6376A638DF}" destId="{50FD63AB-9C44-474E-87BD-802842B14A1D}" srcOrd="0" destOrd="10" presId="urn:microsoft.com/office/officeart/2005/8/layout/hList1"/>
    <dgm:cxn modelId="{D1860FC0-0B86-D54D-B548-35B46EC4F9B1}" srcId="{59F44CBD-1FF3-074A-8963-38D28E8B92E9}" destId="{4BFE1FFC-70FB-794B-851E-2FBAA8C804ED}" srcOrd="3" destOrd="0" parTransId="{6A44A467-1DD6-804D-9E37-56C96461BC1D}" sibTransId="{500DDDFF-E026-764F-8C57-E608F66AAA6F}"/>
    <dgm:cxn modelId="{6EE4937C-5C2E-A248-B0A4-C73D5781811C}" type="presOf" srcId="{B206DFBC-A089-A04D-9615-30022D1EECB0}" destId="{50FD63AB-9C44-474E-87BD-802842B14A1D}" srcOrd="0" destOrd="3" presId="urn:microsoft.com/office/officeart/2005/8/layout/hList1"/>
    <dgm:cxn modelId="{41E6C97A-915D-8040-B7A3-221C3E772B25}" srcId="{B71E0DEA-D5FE-1947-869B-0E5B137FF249}" destId="{3875665B-D5BA-124A-9627-A4BD00DDE16B}" srcOrd="6" destOrd="0" parTransId="{7B2EDE3F-1A59-4342-8FA6-8DBD69B5C5EE}" sibTransId="{02C966B5-340F-5C4B-8E2C-8EA1C4505C90}"/>
    <dgm:cxn modelId="{7FC56ADA-572D-A14B-B074-0FC09697B887}" srcId="{169F7AD6-77B0-C04E-BDBB-741288ABFAF5}" destId="{D9891E6A-4A82-5841-BB3E-C79F88741803}" srcOrd="0" destOrd="0" parTransId="{1158C8C4-A6FB-2C43-80FB-4F4C74D69FDF}" sibTransId="{C86677C9-D565-5C46-B70B-6E012FE2204C}"/>
    <dgm:cxn modelId="{DD5D23C0-B4FE-E64F-BFE7-18C6DB022C33}" srcId="{B71E0DEA-D5FE-1947-869B-0E5B137FF249}" destId="{1DD5C94C-2E99-BE46-B1E1-CD5DFDA7F224}" srcOrd="4" destOrd="0" parTransId="{F20B62E2-564A-E943-AA94-E20EA7C8AACC}" sibTransId="{87004109-2462-1E43-A807-B74381A744B4}"/>
    <dgm:cxn modelId="{2450FDEE-FB99-1745-AEC2-8867E0287D6B}" srcId="{B71E0DEA-D5FE-1947-869B-0E5B137FF249}" destId="{B206DFBC-A089-A04D-9615-30022D1EECB0}" srcOrd="3" destOrd="0" parTransId="{2D3A1A47-1A74-D54D-8636-34EDAF2A31A8}" sibTransId="{E7D39D2D-7EC7-5B41-85B1-E8506D408AA9}"/>
    <dgm:cxn modelId="{472CE03D-0A2D-454C-A0E9-F978AC788FB1}" type="presOf" srcId="{4BFE1FFC-70FB-794B-851E-2FBAA8C804ED}" destId="{50FD63AB-9C44-474E-87BD-802842B14A1D}" srcOrd="0" destOrd="13" presId="urn:microsoft.com/office/officeart/2005/8/layout/hList1"/>
    <dgm:cxn modelId="{18C10CEF-20CC-0E4C-B648-C3B70B296809}" type="presOf" srcId="{9ECF43DD-01B1-684C-B5BD-A873AAB8C4F7}" destId="{EAF009BB-C23D-144A-9CBF-BE2326FE64B1}" srcOrd="0" destOrd="0" presId="urn:microsoft.com/office/officeart/2005/8/layout/hList1"/>
    <dgm:cxn modelId="{473850FE-D97A-934F-819A-D4CDB1427F2E}" type="presOf" srcId="{D8909AE1-F65D-9849-A8EE-5FB5F2A8F948}" destId="{EAF009BB-C23D-144A-9CBF-BE2326FE64B1}" srcOrd="0" destOrd="7" presId="urn:microsoft.com/office/officeart/2005/8/layout/hList1"/>
    <dgm:cxn modelId="{1C37A250-7C1D-AA4D-82FD-832C828B905D}" srcId="{D9891E6A-4A82-5841-BB3E-C79F88741803}" destId="{D90D7D61-1B18-1547-B823-B81941FD63F9}" srcOrd="6" destOrd="0" parTransId="{E65A742D-1082-D944-ADCA-F2AE490F0EC2}" sibTransId="{E54E468C-0487-9748-91F2-9FD9CC6E54CD}"/>
    <dgm:cxn modelId="{C9AA599A-3A10-2945-A12E-104060318E6F}" srcId="{D9891E6A-4A82-5841-BB3E-C79F88741803}" destId="{8B23B797-13C7-9043-9203-CD7EF7F92035}" srcOrd="1" destOrd="0" parTransId="{2F7B1764-E5DC-AB45-81DA-38327DA73FED}" sibTransId="{949BAA07-FD51-1841-8C19-B23EDAB53D10}"/>
    <dgm:cxn modelId="{6FD0CCAE-DB3B-C745-B327-4F3D978AF21D}" srcId="{1DD5C94C-2E99-BE46-B1E1-CD5DFDA7F224}" destId="{BDB93F64-2B42-0A44-B12A-1FDCE91275F6}" srcOrd="1" destOrd="0" parTransId="{00A5C6B3-14F5-2C4F-BFB5-D17E3BF3469B}" sibTransId="{794BD3CF-232C-0741-8C32-684AB75FA8BD}"/>
    <dgm:cxn modelId="{BECA3C1B-2519-9A46-9287-9B709D25F9DB}" type="presOf" srcId="{C5888486-8F95-744C-913E-EBB0DCF81090}" destId="{50FD63AB-9C44-474E-87BD-802842B14A1D}" srcOrd="0" destOrd="11" presId="urn:microsoft.com/office/officeart/2005/8/layout/hList1"/>
    <dgm:cxn modelId="{4EF48E67-2819-D340-8E6A-643B8FC55686}" type="presOf" srcId="{BDB93F64-2B42-0A44-B12A-1FDCE91275F6}" destId="{50FD63AB-9C44-474E-87BD-802842B14A1D}" srcOrd="0" destOrd="6" presId="urn:microsoft.com/office/officeart/2005/8/layout/hList1"/>
    <dgm:cxn modelId="{D87D746B-A1FE-EA4B-961D-B69655691221}" srcId="{59F44CBD-1FF3-074A-8963-38D28E8B92E9}" destId="{ED263843-26D4-CB45-B18A-E9B91F6D85CC}" srcOrd="4" destOrd="0" parTransId="{7FBEAEC2-9CEF-2B49-AD00-022DA9F19AF5}" sibTransId="{EB7EC543-DA19-934A-9425-06D9BAEE76BC}"/>
    <dgm:cxn modelId="{B32F03B3-92CD-F74F-9019-252F6C180C84}" type="presOf" srcId="{1DD5C94C-2E99-BE46-B1E1-CD5DFDA7F224}" destId="{50FD63AB-9C44-474E-87BD-802842B14A1D}" srcOrd="0" destOrd="4" presId="urn:microsoft.com/office/officeart/2005/8/layout/hList1"/>
    <dgm:cxn modelId="{A4D45BF9-1D58-6044-BFA3-CCE2D2008A50}" type="presOf" srcId="{B766C351-8BC5-2F41-939B-B01B0E8C4D5B}" destId="{50FD63AB-9C44-474E-87BD-802842B14A1D}" srcOrd="0" destOrd="2" presId="urn:microsoft.com/office/officeart/2005/8/layout/hList1"/>
    <dgm:cxn modelId="{91A0AA1B-AB35-924E-B4DF-EB9C741C9EA1}" type="presOf" srcId="{97BFE175-C3CC-2E41-A71C-A9D671996029}" destId="{50FD63AB-9C44-474E-87BD-802842B14A1D}" srcOrd="0" destOrd="12" presId="urn:microsoft.com/office/officeart/2005/8/layout/hList1"/>
    <dgm:cxn modelId="{48A3F5F7-490E-914F-975C-40EFBEF9A710}" srcId="{169F7AD6-77B0-C04E-BDBB-741288ABFAF5}" destId="{B71E0DEA-D5FE-1947-869B-0E5B137FF249}" srcOrd="1" destOrd="0" parTransId="{BB94A2CF-EDCA-0A46-9C1F-9C56F512126E}" sibTransId="{A586A4EC-09BF-034E-85C3-8DF349313E6E}"/>
    <dgm:cxn modelId="{F0F1B95C-33E2-3949-8B3B-2D105C20A11B}" srcId="{B71E0DEA-D5FE-1947-869B-0E5B137FF249}" destId="{C22C2EFF-73FD-F34E-827C-EE670146FCA0}" srcOrd="0" destOrd="0" parTransId="{80629196-65C5-5243-9777-5B8BEFC73AF4}" sibTransId="{5EC72470-615C-9543-87F4-D4A626F7354A}"/>
    <dgm:cxn modelId="{42F57CE6-E586-CB48-BC5C-24F82BCF65E3}" type="presOf" srcId="{D9891E6A-4A82-5841-BB3E-C79F88741803}" destId="{9DAF4FE9-2D78-CA49-8760-D52C756C9357}" srcOrd="0" destOrd="0" presId="urn:microsoft.com/office/officeart/2005/8/layout/hList1"/>
    <dgm:cxn modelId="{23EAE212-B2D0-184F-961D-DFD164FFE780}" type="presOf" srcId="{3875665B-D5BA-124A-9627-A4BD00DDE16B}" destId="{50FD63AB-9C44-474E-87BD-802842B14A1D}" srcOrd="0" destOrd="8" presId="urn:microsoft.com/office/officeart/2005/8/layout/hList1"/>
    <dgm:cxn modelId="{D067647F-8B68-2C4B-B162-5A98C2CAC4C2}" srcId="{59F44CBD-1FF3-074A-8963-38D28E8B92E9}" destId="{97BFE175-C3CC-2E41-A71C-A9D671996029}" srcOrd="2" destOrd="0" parTransId="{56953C39-2744-A44A-ABBF-5C93262FCEC9}" sibTransId="{99271039-536F-0541-A538-D1D98808421D}"/>
    <dgm:cxn modelId="{D447386C-4658-1C4C-8051-4440287EE56F}" srcId="{D9891E6A-4A82-5841-BB3E-C79F88741803}" destId="{CD647D0A-03C4-9E4C-9E07-A6AE6905378C}" srcOrd="3" destOrd="0" parTransId="{FBE2F2B8-8978-BC44-9321-4910CE1BC9D6}" sibTransId="{E0EB17A8-4602-1942-B2AF-8B3C9270F1D5}"/>
    <dgm:cxn modelId="{6B745966-A040-A24E-8CEE-86472F394D40}" srcId="{B71E0DEA-D5FE-1947-869B-0E5B137FF249}" destId="{B766C351-8BC5-2F41-939B-B01B0E8C4D5B}" srcOrd="2" destOrd="0" parTransId="{E0C51E01-C937-C841-9F1A-059D8A355711}" sibTransId="{4484A800-79F5-634E-BDDE-0089E39B524A}"/>
    <dgm:cxn modelId="{4920FF10-BB4D-5A4D-A5EE-24302F2047BD}" srcId="{D9891E6A-4A82-5841-BB3E-C79F88741803}" destId="{BDDC7BEE-1170-3144-9952-EF8956DF0900}" srcOrd="2" destOrd="0" parTransId="{5C3029D2-99F0-314C-87ED-5684D187A8A2}" sibTransId="{449AC732-8C7F-C945-A966-73512E0A68E0}"/>
    <dgm:cxn modelId="{A44E7FB0-3D84-DF4E-9159-745BF7B43084}" type="presOf" srcId="{B71E0DEA-D5FE-1947-869B-0E5B137FF249}" destId="{BB0617DA-DCD6-AC4C-98B8-C9F5E13E43DD}" srcOrd="0" destOrd="0" presId="urn:microsoft.com/office/officeart/2005/8/layout/hList1"/>
    <dgm:cxn modelId="{F715E01B-6B9E-0545-B10B-0E403C796119}" srcId="{B71E0DEA-D5FE-1947-869B-0E5B137FF249}" destId="{87B8AF4C-9388-4B4A-A332-FE689826EC82}" srcOrd="5" destOrd="0" parTransId="{051E86E0-2066-3E40-8FF1-C7C86B3A1EF3}" sibTransId="{DC5C82D2-E88A-7945-9493-0E59D51867A1}"/>
    <dgm:cxn modelId="{EE803DD0-225E-994D-8476-02B789B882F7}" type="presOf" srcId="{DCDD0D17-DED4-EE4F-812D-F4DA76A48607}" destId="{EAF009BB-C23D-144A-9CBF-BE2326FE64B1}" srcOrd="0" destOrd="5" presId="urn:microsoft.com/office/officeart/2005/8/layout/hList1"/>
    <dgm:cxn modelId="{B740FF07-B28B-C344-BB7F-B2C540BF0A0E}" srcId="{D9891E6A-4A82-5841-BB3E-C79F88741803}" destId="{12F3FA6D-7AE8-9D49-9AD6-B85938E189FE}" srcOrd="8" destOrd="0" parTransId="{3DD039FC-9306-0947-8FE7-0895533BF52B}" sibTransId="{66112ED6-9D08-6C40-9B33-3523E8F9E53E}"/>
    <dgm:cxn modelId="{39DB5520-8372-7949-A8A2-6D397AD04555}" type="presOf" srcId="{12F3FA6D-7AE8-9D49-9AD6-B85938E189FE}" destId="{EAF009BB-C23D-144A-9CBF-BE2326FE64B1}" srcOrd="0" destOrd="8" presId="urn:microsoft.com/office/officeart/2005/8/layout/hList1"/>
    <dgm:cxn modelId="{DC8937D0-1DEF-CA47-9011-7D6E4F64E192}" type="presOf" srcId="{59F44CBD-1FF3-074A-8963-38D28E8B92E9}" destId="{50FD63AB-9C44-474E-87BD-802842B14A1D}" srcOrd="0" destOrd="9" presId="urn:microsoft.com/office/officeart/2005/8/layout/hList1"/>
    <dgm:cxn modelId="{AA091961-A03D-F948-BD07-8A1A4B13F3E8}" type="presOf" srcId="{C22C2EFF-73FD-F34E-827C-EE670146FCA0}" destId="{50FD63AB-9C44-474E-87BD-802842B14A1D}" srcOrd="0" destOrd="0" presId="urn:microsoft.com/office/officeart/2005/8/layout/hList1"/>
    <dgm:cxn modelId="{6C9D50B4-C2A1-F14D-9179-EA387BBE6E08}" srcId="{D9891E6A-4A82-5841-BB3E-C79F88741803}" destId="{9ECF43DD-01B1-684C-B5BD-A873AAB8C4F7}" srcOrd="0" destOrd="0" parTransId="{6F4E17F6-5BD2-4342-8FCA-BEB663CDF1B8}" sibTransId="{0F858EAD-1C7D-2347-B7C1-3C6114D5183E}"/>
    <dgm:cxn modelId="{0B62076B-815B-AF40-B540-56E0BBFE9CD2}" srcId="{D9891E6A-4A82-5841-BB3E-C79F88741803}" destId="{CB1B576B-EB94-2C48-A6A5-F178891E5159}" srcOrd="4" destOrd="0" parTransId="{E7A8FE9B-9738-9F48-A65E-CF70EE0E3358}" sibTransId="{02FB6AB8-E906-8343-9FC6-87988A955E40}"/>
    <dgm:cxn modelId="{5E2B3A54-A3B4-0346-A1AA-644C0CDE62B9}" type="presOf" srcId="{D90D7D61-1B18-1547-B823-B81941FD63F9}" destId="{EAF009BB-C23D-144A-9CBF-BE2326FE64B1}" srcOrd="0" destOrd="6" presId="urn:microsoft.com/office/officeart/2005/8/layout/hList1"/>
    <dgm:cxn modelId="{CB1E150B-4E17-3048-8A27-B11E09F4DDAC}" type="presOf" srcId="{ED263843-26D4-CB45-B18A-E9B91F6D85CC}" destId="{50FD63AB-9C44-474E-87BD-802842B14A1D}" srcOrd="0" destOrd="14" presId="urn:microsoft.com/office/officeart/2005/8/layout/hList1"/>
    <dgm:cxn modelId="{16664778-44EC-C341-BBFB-1527C5AF0373}" type="presOf" srcId="{169F7AD6-77B0-C04E-BDBB-741288ABFAF5}" destId="{57867E0E-2F26-D042-986C-9E77F3EEB777}" srcOrd="0" destOrd="0" presId="urn:microsoft.com/office/officeart/2005/8/layout/hList1"/>
    <dgm:cxn modelId="{8450A91D-5D48-B24E-B027-5798F09BD75B}" srcId="{1DD5C94C-2E99-BE46-B1E1-CD5DFDA7F224}" destId="{1860A1CB-5467-2F4B-B746-FB112EB6C99B}" srcOrd="0" destOrd="0" parTransId="{1C04AF0D-E4A3-3D48-8FD1-275F94EC96A2}" sibTransId="{89ED5E1A-9F3A-094E-B1BA-20F6BD2422D5}"/>
    <dgm:cxn modelId="{FB23C552-2DB3-E644-89A4-4A99A5B0BD87}" srcId="{B71E0DEA-D5FE-1947-869B-0E5B137FF249}" destId="{59F44CBD-1FF3-074A-8963-38D28E8B92E9}" srcOrd="7" destOrd="0" parTransId="{384C61E2-010C-2844-B347-E5BE67576D6A}" sibTransId="{2C1D282D-B011-654D-8881-A865465FB348}"/>
    <dgm:cxn modelId="{BC36301C-B5C5-6B49-A970-F64701ABE045}" type="presParOf" srcId="{57867E0E-2F26-D042-986C-9E77F3EEB777}" destId="{62363119-81DA-6B4C-9188-20ED39FA0E04}" srcOrd="0" destOrd="0" presId="urn:microsoft.com/office/officeart/2005/8/layout/hList1"/>
    <dgm:cxn modelId="{FA575180-A6C6-B344-A3AA-07FF15847274}" type="presParOf" srcId="{62363119-81DA-6B4C-9188-20ED39FA0E04}" destId="{9DAF4FE9-2D78-CA49-8760-D52C756C9357}" srcOrd="0" destOrd="0" presId="urn:microsoft.com/office/officeart/2005/8/layout/hList1"/>
    <dgm:cxn modelId="{66E29BE0-58A1-E04F-914E-E9351EF03058}" type="presParOf" srcId="{62363119-81DA-6B4C-9188-20ED39FA0E04}" destId="{EAF009BB-C23D-144A-9CBF-BE2326FE64B1}" srcOrd="1" destOrd="0" presId="urn:microsoft.com/office/officeart/2005/8/layout/hList1"/>
    <dgm:cxn modelId="{FBB1F925-4E2E-AF46-B1D0-14A99D15BAF8}" type="presParOf" srcId="{57867E0E-2F26-D042-986C-9E77F3EEB777}" destId="{BD3421A3-48E8-894C-8155-7C3E869844CA}" srcOrd="1" destOrd="0" presId="urn:microsoft.com/office/officeart/2005/8/layout/hList1"/>
    <dgm:cxn modelId="{61B580DF-699F-EC4A-8A7F-1A2BF7956F5F}" type="presParOf" srcId="{57867E0E-2F26-D042-986C-9E77F3EEB777}" destId="{8ACF167E-03D8-5C4B-91D6-1351B6AA65AF}" srcOrd="2" destOrd="0" presId="urn:microsoft.com/office/officeart/2005/8/layout/hList1"/>
    <dgm:cxn modelId="{B044C7E5-B1A3-7A43-BB2E-60DF2C4DCBBA}" type="presParOf" srcId="{8ACF167E-03D8-5C4B-91D6-1351B6AA65AF}" destId="{BB0617DA-DCD6-AC4C-98B8-C9F5E13E43DD}" srcOrd="0" destOrd="0" presId="urn:microsoft.com/office/officeart/2005/8/layout/hList1"/>
    <dgm:cxn modelId="{32F37B8F-C118-B64D-9EA1-1E531A9CB1FA}" type="presParOf" srcId="{8ACF167E-03D8-5C4B-91D6-1351B6AA65AF}" destId="{50FD63AB-9C44-474E-87BD-802842B14A1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A36A14-0337-294F-BBBD-D53E2975633B}" type="doc">
      <dgm:prSet loTypeId="urn:microsoft.com/office/officeart/2009/3/layout/StepUpProcess" loCatId="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F83113D-4F5A-DA4E-AFFC-49840F823751}">
      <dgm:prSet phldrT="[Text]"/>
      <dgm:spPr/>
      <dgm:t>
        <a:bodyPr/>
        <a:lstStyle/>
        <a:p>
          <a:r>
            <a:rPr lang="en-US" dirty="0" smtClean="0">
              <a:latin typeface="Candara"/>
              <a:cs typeface="Candara"/>
            </a:rPr>
            <a:t>Purina Beneful</a:t>
          </a:r>
          <a:endParaRPr lang="en-US" dirty="0">
            <a:latin typeface="Candara"/>
            <a:cs typeface="Candara"/>
          </a:endParaRPr>
        </a:p>
      </dgm:t>
    </dgm:pt>
    <dgm:pt modelId="{E2F4604A-F914-F14C-90B6-BE20370F690C}" type="parTrans" cxnId="{111366EE-AFCA-CC43-A8BF-DA3814326160}">
      <dgm:prSet/>
      <dgm:spPr/>
      <dgm:t>
        <a:bodyPr/>
        <a:lstStyle/>
        <a:p>
          <a:endParaRPr lang="en-US"/>
        </a:p>
      </dgm:t>
    </dgm:pt>
    <dgm:pt modelId="{1C022BCE-0B8B-8040-BC12-2D6609DE4767}" type="sibTrans" cxnId="{111366EE-AFCA-CC43-A8BF-DA3814326160}">
      <dgm:prSet/>
      <dgm:spPr/>
      <dgm:t>
        <a:bodyPr/>
        <a:lstStyle/>
        <a:p>
          <a:endParaRPr lang="en-US"/>
        </a:p>
      </dgm:t>
    </dgm:pt>
    <dgm:pt modelId="{64CAB559-C1DB-9C4C-826B-BF191C21D13F}">
      <dgm:prSet phldrT="[Text]"/>
      <dgm:spPr/>
      <dgm:t>
        <a:bodyPr/>
        <a:lstStyle/>
        <a:p>
          <a:r>
            <a:rPr lang="en-US" dirty="0" smtClean="0">
              <a:latin typeface="Candara"/>
              <a:cs typeface="Candara"/>
            </a:rPr>
            <a:t>Score: 81 = C</a:t>
          </a:r>
          <a:endParaRPr lang="en-US" dirty="0">
            <a:latin typeface="Candara"/>
            <a:cs typeface="Candara"/>
          </a:endParaRPr>
        </a:p>
      </dgm:t>
    </dgm:pt>
    <dgm:pt modelId="{BE6814B6-028D-E34D-96DA-0B341D0FDB04}" type="parTrans" cxnId="{374E2A73-EF11-1C4C-B0E4-80AB9E0CBD6E}">
      <dgm:prSet/>
      <dgm:spPr/>
      <dgm:t>
        <a:bodyPr/>
        <a:lstStyle/>
        <a:p>
          <a:endParaRPr lang="en-US"/>
        </a:p>
      </dgm:t>
    </dgm:pt>
    <dgm:pt modelId="{1A755DFE-CCD4-9D45-B28F-6BAB35A4A2EB}" type="sibTrans" cxnId="{374E2A73-EF11-1C4C-B0E4-80AB9E0CBD6E}">
      <dgm:prSet/>
      <dgm:spPr/>
      <dgm:t>
        <a:bodyPr/>
        <a:lstStyle/>
        <a:p>
          <a:endParaRPr lang="en-US"/>
        </a:p>
      </dgm:t>
    </dgm:pt>
    <dgm:pt modelId="{FA3C429B-958F-944F-8801-111352EC1398}">
      <dgm:prSet phldrT="[Text]"/>
      <dgm:spPr/>
      <dgm:t>
        <a:bodyPr/>
        <a:lstStyle/>
        <a:p>
          <a:r>
            <a:rPr lang="en-US" dirty="0" smtClean="0">
              <a:latin typeface="Candara"/>
              <a:cs typeface="Candara"/>
            </a:rPr>
            <a:t>Evo</a:t>
          </a:r>
          <a:endParaRPr lang="en-US" dirty="0">
            <a:latin typeface="Candara"/>
            <a:cs typeface="Candara"/>
          </a:endParaRPr>
        </a:p>
      </dgm:t>
    </dgm:pt>
    <dgm:pt modelId="{6302BEC7-CE53-D748-AF07-B22E469699E0}" type="parTrans" cxnId="{E417BE12-6AE2-A54C-91B3-CEF04AA185F0}">
      <dgm:prSet/>
      <dgm:spPr/>
      <dgm:t>
        <a:bodyPr/>
        <a:lstStyle/>
        <a:p>
          <a:endParaRPr lang="en-US"/>
        </a:p>
      </dgm:t>
    </dgm:pt>
    <dgm:pt modelId="{4F3C7D50-AC44-E349-BC66-9AD6A8C8C78A}" type="sibTrans" cxnId="{E417BE12-6AE2-A54C-91B3-CEF04AA185F0}">
      <dgm:prSet/>
      <dgm:spPr/>
      <dgm:t>
        <a:bodyPr/>
        <a:lstStyle/>
        <a:p>
          <a:endParaRPr lang="en-US"/>
        </a:p>
      </dgm:t>
    </dgm:pt>
    <dgm:pt modelId="{1F8C25A5-B857-644F-875E-B22B7C781979}">
      <dgm:prSet phldrT="[Text]"/>
      <dgm:spPr/>
      <dgm:t>
        <a:bodyPr/>
        <a:lstStyle/>
        <a:p>
          <a:r>
            <a:rPr lang="en-US" dirty="0" smtClean="0">
              <a:latin typeface="Candara"/>
              <a:cs typeface="Candara"/>
            </a:rPr>
            <a:t>Score: 114 = A+</a:t>
          </a:r>
          <a:endParaRPr lang="en-US" dirty="0">
            <a:latin typeface="Candara"/>
            <a:cs typeface="Candara"/>
          </a:endParaRPr>
        </a:p>
      </dgm:t>
    </dgm:pt>
    <dgm:pt modelId="{E672ADB3-C761-B14C-8645-3BF7BFDC29C0}" type="parTrans" cxnId="{2B6898B9-F791-E747-A6A7-B74643A8CC88}">
      <dgm:prSet/>
      <dgm:spPr/>
      <dgm:t>
        <a:bodyPr/>
        <a:lstStyle/>
        <a:p>
          <a:endParaRPr lang="en-US"/>
        </a:p>
      </dgm:t>
    </dgm:pt>
    <dgm:pt modelId="{0D49CB59-D4F2-954D-9298-4263DBDB6FC8}" type="sibTrans" cxnId="{2B6898B9-F791-E747-A6A7-B74643A8CC88}">
      <dgm:prSet/>
      <dgm:spPr/>
      <dgm:t>
        <a:bodyPr/>
        <a:lstStyle/>
        <a:p>
          <a:endParaRPr lang="en-US"/>
        </a:p>
      </dgm:t>
    </dgm:pt>
    <dgm:pt modelId="{502066D5-A35E-574B-BAB1-25A81A34D120}">
      <dgm:prSet phldrT="[Text]"/>
      <dgm:spPr/>
      <dgm:t>
        <a:bodyPr/>
        <a:lstStyle/>
        <a:p>
          <a:r>
            <a:rPr lang="en-US" dirty="0" smtClean="0">
              <a:latin typeface="Candara"/>
              <a:cs typeface="Candara"/>
            </a:rPr>
            <a:t>Royal Canin JS</a:t>
          </a:r>
          <a:endParaRPr lang="en-US" dirty="0">
            <a:latin typeface="Candara"/>
            <a:cs typeface="Candara"/>
          </a:endParaRPr>
        </a:p>
      </dgm:t>
    </dgm:pt>
    <dgm:pt modelId="{DD8D5880-66C5-2743-BAA3-A38986ECF441}" type="parTrans" cxnId="{AFF1DAA5-A639-3C41-8C60-491A23F588EE}">
      <dgm:prSet/>
      <dgm:spPr/>
      <dgm:t>
        <a:bodyPr/>
        <a:lstStyle/>
        <a:p>
          <a:endParaRPr lang="en-US"/>
        </a:p>
      </dgm:t>
    </dgm:pt>
    <dgm:pt modelId="{974A7D31-3E4E-574D-858D-B74EC13E9785}" type="sibTrans" cxnId="{AFF1DAA5-A639-3C41-8C60-491A23F588EE}">
      <dgm:prSet/>
      <dgm:spPr/>
      <dgm:t>
        <a:bodyPr/>
        <a:lstStyle/>
        <a:p>
          <a:endParaRPr lang="en-US"/>
        </a:p>
      </dgm:t>
    </dgm:pt>
    <dgm:pt modelId="{BED2CA6F-29F3-204B-8E57-9C798A6650E4}">
      <dgm:prSet phldrT="[Text]"/>
      <dgm:spPr/>
      <dgm:t>
        <a:bodyPr/>
        <a:lstStyle/>
        <a:p>
          <a:r>
            <a:rPr lang="en-US" dirty="0" smtClean="0">
              <a:latin typeface="Candara"/>
              <a:cs typeface="Candara"/>
            </a:rPr>
            <a:t>Score: 115 = A+</a:t>
          </a:r>
          <a:endParaRPr lang="en-US" dirty="0">
            <a:latin typeface="Candara"/>
            <a:cs typeface="Candara"/>
          </a:endParaRPr>
        </a:p>
      </dgm:t>
    </dgm:pt>
    <dgm:pt modelId="{44D3B3ED-0E9B-A547-A2B7-E9718E41FA5D}" type="parTrans" cxnId="{CFA2E934-E55C-3E44-A93F-EDE61534AF4C}">
      <dgm:prSet/>
      <dgm:spPr/>
      <dgm:t>
        <a:bodyPr/>
        <a:lstStyle/>
        <a:p>
          <a:endParaRPr lang="en-US"/>
        </a:p>
      </dgm:t>
    </dgm:pt>
    <dgm:pt modelId="{517E1F99-ED80-0C48-9663-FCCE053EC89E}" type="sibTrans" cxnId="{CFA2E934-E55C-3E44-A93F-EDE61534AF4C}">
      <dgm:prSet/>
      <dgm:spPr/>
      <dgm:t>
        <a:bodyPr/>
        <a:lstStyle/>
        <a:p>
          <a:endParaRPr lang="en-US"/>
        </a:p>
      </dgm:t>
    </dgm:pt>
    <dgm:pt modelId="{B5F5E4D8-3CA8-5549-8007-A1A15D40BE80}">
      <dgm:prSet phldrT="[Text]"/>
      <dgm:spPr/>
      <dgm:t>
        <a:bodyPr/>
        <a:lstStyle/>
        <a:p>
          <a:r>
            <a:rPr lang="en-US" dirty="0" smtClean="0">
              <a:latin typeface="Candara"/>
              <a:cs typeface="Candara"/>
            </a:rPr>
            <a:t>Score: 17 = F</a:t>
          </a:r>
          <a:endParaRPr lang="en-US" dirty="0">
            <a:latin typeface="Candara"/>
            <a:cs typeface="Candara"/>
          </a:endParaRPr>
        </a:p>
      </dgm:t>
    </dgm:pt>
    <dgm:pt modelId="{62CB72AE-26C3-364D-8955-007C592D8054}" type="parTrans" cxnId="{A732129C-51A7-F845-8D32-677655203F2D}">
      <dgm:prSet/>
      <dgm:spPr/>
      <dgm:t>
        <a:bodyPr/>
        <a:lstStyle/>
        <a:p>
          <a:endParaRPr lang="en-US"/>
        </a:p>
      </dgm:t>
    </dgm:pt>
    <dgm:pt modelId="{E6F5664A-96FF-6E45-84FF-E2628E405877}" type="sibTrans" cxnId="{A732129C-51A7-F845-8D32-677655203F2D}">
      <dgm:prSet/>
      <dgm:spPr/>
      <dgm:t>
        <a:bodyPr/>
        <a:lstStyle/>
        <a:p>
          <a:endParaRPr lang="en-US"/>
        </a:p>
      </dgm:t>
    </dgm:pt>
    <dgm:pt modelId="{5FA932FB-D4B9-4544-B048-F8C451302735}">
      <dgm:prSet phldrT="[Text]"/>
      <dgm:spPr/>
      <dgm:t>
        <a:bodyPr/>
        <a:lstStyle/>
        <a:p>
          <a:r>
            <a:rPr lang="en-US" dirty="0" smtClean="0">
              <a:latin typeface="Candara"/>
              <a:cs typeface="Candara"/>
            </a:rPr>
            <a:t>Alpo </a:t>
          </a:r>
          <a:r>
            <a:rPr lang="en-US" dirty="0" smtClean="0">
              <a:latin typeface="Candara"/>
              <a:cs typeface="Candara"/>
            </a:rPr>
            <a:t/>
          </a:r>
          <a:br>
            <a:rPr lang="en-US" dirty="0" smtClean="0">
              <a:latin typeface="Candara"/>
              <a:cs typeface="Candara"/>
            </a:rPr>
          </a:br>
          <a:r>
            <a:rPr lang="en-US" dirty="0" smtClean="0">
              <a:latin typeface="Candara"/>
              <a:cs typeface="Candara"/>
            </a:rPr>
            <a:t>Prime </a:t>
          </a:r>
          <a:r>
            <a:rPr lang="en-US" dirty="0" smtClean="0">
              <a:latin typeface="Candara"/>
              <a:cs typeface="Candara"/>
            </a:rPr>
            <a:t>Cuts</a:t>
          </a:r>
          <a:endParaRPr lang="en-US" dirty="0"/>
        </a:p>
      </dgm:t>
    </dgm:pt>
    <dgm:pt modelId="{AB5C89CC-ABD1-054E-B323-C50EFFCBD46E}" type="parTrans" cxnId="{66BF7DB1-DF73-324D-A93E-9B018CD782A0}">
      <dgm:prSet/>
      <dgm:spPr/>
      <dgm:t>
        <a:bodyPr/>
        <a:lstStyle/>
        <a:p>
          <a:endParaRPr lang="en-US"/>
        </a:p>
      </dgm:t>
    </dgm:pt>
    <dgm:pt modelId="{FC97795E-B8A1-C542-B39A-6FAD262C6B19}" type="sibTrans" cxnId="{66BF7DB1-DF73-324D-A93E-9B018CD782A0}">
      <dgm:prSet/>
      <dgm:spPr/>
      <dgm:t>
        <a:bodyPr/>
        <a:lstStyle/>
        <a:p>
          <a:endParaRPr lang="en-US"/>
        </a:p>
      </dgm:t>
    </dgm:pt>
    <dgm:pt modelId="{2412B8D1-46E4-8343-896D-0310D33401FF}">
      <dgm:prSet phldrT="[Text]"/>
      <dgm:spPr/>
      <dgm:t>
        <a:bodyPr/>
        <a:lstStyle/>
        <a:p>
          <a:r>
            <a:rPr lang="en-US" dirty="0" smtClean="0">
              <a:latin typeface="Candara"/>
              <a:cs typeface="Candara"/>
            </a:rPr>
            <a:t>Score: 45 = F</a:t>
          </a:r>
          <a:endParaRPr lang="en-US" dirty="0">
            <a:latin typeface="Candara"/>
            <a:cs typeface="Candara"/>
          </a:endParaRPr>
        </a:p>
      </dgm:t>
    </dgm:pt>
    <dgm:pt modelId="{1D108B1B-24CE-C646-8472-5417A7DDE285}" type="parTrans" cxnId="{DAE7406E-3DE6-384E-8A83-73C9D5943735}">
      <dgm:prSet/>
      <dgm:spPr/>
      <dgm:t>
        <a:bodyPr/>
        <a:lstStyle/>
        <a:p>
          <a:endParaRPr lang="en-US"/>
        </a:p>
      </dgm:t>
    </dgm:pt>
    <dgm:pt modelId="{A29BDF01-F250-9E47-89C0-A9E5505DB62C}" type="sibTrans" cxnId="{DAE7406E-3DE6-384E-8A83-73C9D5943735}">
      <dgm:prSet/>
      <dgm:spPr/>
      <dgm:t>
        <a:bodyPr/>
        <a:lstStyle/>
        <a:p>
          <a:endParaRPr lang="en-US"/>
        </a:p>
      </dgm:t>
    </dgm:pt>
    <dgm:pt modelId="{E73208C8-C3A6-E948-86B1-5C78DA33A629}">
      <dgm:prSet phldrT="[Text]"/>
      <dgm:spPr/>
      <dgm:t>
        <a:bodyPr/>
        <a:lstStyle/>
        <a:p>
          <a:r>
            <a:rPr lang="en-US" dirty="0" smtClean="0">
              <a:latin typeface="Candara"/>
              <a:cs typeface="Candara"/>
            </a:rPr>
            <a:t>Science Diet Adult</a:t>
          </a:r>
          <a:endParaRPr lang="en-US" dirty="0">
            <a:latin typeface="Candara"/>
            <a:cs typeface="Candara"/>
          </a:endParaRPr>
        </a:p>
      </dgm:t>
    </dgm:pt>
    <dgm:pt modelId="{22217F1C-6F70-A24C-A165-68B921C5F1E5}" type="parTrans" cxnId="{A1288573-7B09-3042-B007-7609AB22808F}">
      <dgm:prSet/>
      <dgm:spPr/>
      <dgm:t>
        <a:bodyPr/>
        <a:lstStyle/>
        <a:p>
          <a:endParaRPr lang="en-US"/>
        </a:p>
      </dgm:t>
    </dgm:pt>
    <dgm:pt modelId="{42BD1286-80E7-4344-9DF1-27DD152D5D6A}" type="sibTrans" cxnId="{A1288573-7B09-3042-B007-7609AB22808F}">
      <dgm:prSet/>
      <dgm:spPr/>
      <dgm:t>
        <a:bodyPr/>
        <a:lstStyle/>
        <a:p>
          <a:endParaRPr lang="en-US"/>
        </a:p>
      </dgm:t>
    </dgm:pt>
    <dgm:pt modelId="{1989B349-178C-4845-A644-15C87DD6D47B}">
      <dgm:prSet phldrT="[Text]"/>
      <dgm:spPr/>
      <dgm:t>
        <a:bodyPr/>
        <a:lstStyle/>
        <a:p>
          <a:r>
            <a:rPr lang="en-US" dirty="0" smtClean="0">
              <a:latin typeface="Candara"/>
              <a:cs typeface="Candara"/>
            </a:rPr>
            <a:t>Iams </a:t>
          </a:r>
          <a:r>
            <a:rPr lang="en-US" dirty="0" smtClean="0">
              <a:latin typeface="Candara"/>
              <a:cs typeface="Candara"/>
            </a:rPr>
            <a:t/>
          </a:r>
          <a:br>
            <a:rPr lang="en-US" dirty="0" smtClean="0">
              <a:latin typeface="Candara"/>
              <a:cs typeface="Candara"/>
            </a:rPr>
          </a:br>
          <a:r>
            <a:rPr lang="en-US" dirty="0" smtClean="0">
              <a:latin typeface="Candara"/>
              <a:cs typeface="Candara"/>
            </a:rPr>
            <a:t>Lamb </a:t>
          </a:r>
          <a:r>
            <a:rPr lang="en-US" dirty="0" smtClean="0">
              <a:latin typeface="Candara"/>
              <a:cs typeface="Candara"/>
            </a:rPr>
            <a:t>&amp; Rice</a:t>
          </a:r>
          <a:endParaRPr lang="en-US" dirty="0">
            <a:latin typeface="Candara"/>
            <a:cs typeface="Candara"/>
          </a:endParaRPr>
        </a:p>
      </dgm:t>
    </dgm:pt>
    <dgm:pt modelId="{76A60AE3-D00A-D54B-AE1D-DD950FD1504C}" type="parTrans" cxnId="{D3EA8F2F-BC41-6140-B0D7-3EFC3FD15AD0}">
      <dgm:prSet/>
      <dgm:spPr/>
      <dgm:t>
        <a:bodyPr/>
        <a:lstStyle/>
        <a:p>
          <a:endParaRPr lang="en-US"/>
        </a:p>
      </dgm:t>
    </dgm:pt>
    <dgm:pt modelId="{A77659B4-28A5-DC4C-94D5-572ECD2159DF}" type="sibTrans" cxnId="{D3EA8F2F-BC41-6140-B0D7-3EFC3FD15AD0}">
      <dgm:prSet/>
      <dgm:spPr/>
      <dgm:t>
        <a:bodyPr/>
        <a:lstStyle/>
        <a:p>
          <a:endParaRPr lang="en-US"/>
        </a:p>
      </dgm:t>
    </dgm:pt>
    <dgm:pt modelId="{610214A4-B875-8244-8798-7B80B290447E}">
      <dgm:prSet phldrT="[Text]"/>
      <dgm:spPr/>
      <dgm:t>
        <a:bodyPr/>
        <a:lstStyle/>
        <a:p>
          <a:r>
            <a:rPr lang="en-US" dirty="0" smtClean="0">
              <a:latin typeface="Candara"/>
              <a:cs typeface="Candara"/>
            </a:rPr>
            <a:t>Score: 73 = D</a:t>
          </a:r>
          <a:endParaRPr lang="en-US" dirty="0">
            <a:latin typeface="Candara"/>
            <a:cs typeface="Candara"/>
          </a:endParaRPr>
        </a:p>
      </dgm:t>
    </dgm:pt>
    <dgm:pt modelId="{C3DE9F0D-7E67-3C45-8D10-8805D8FC0A5E}" type="parTrans" cxnId="{D6336898-220C-7A47-A279-20B19D0895F1}">
      <dgm:prSet/>
      <dgm:spPr/>
      <dgm:t>
        <a:bodyPr/>
        <a:lstStyle/>
        <a:p>
          <a:endParaRPr lang="en-US"/>
        </a:p>
      </dgm:t>
    </dgm:pt>
    <dgm:pt modelId="{DCDF9CC5-7D91-D244-B119-B47669104694}" type="sibTrans" cxnId="{D6336898-220C-7A47-A279-20B19D0895F1}">
      <dgm:prSet/>
      <dgm:spPr/>
      <dgm:t>
        <a:bodyPr/>
        <a:lstStyle/>
        <a:p>
          <a:endParaRPr lang="en-US"/>
        </a:p>
      </dgm:t>
    </dgm:pt>
    <dgm:pt modelId="{2AD3139A-B827-0D4F-8DB1-EA77F45FEE1C}">
      <dgm:prSet phldrT="[Text]"/>
      <dgm:spPr/>
      <dgm:t>
        <a:bodyPr/>
        <a:lstStyle/>
        <a:p>
          <a:r>
            <a:rPr lang="en-US" dirty="0" smtClean="0">
              <a:latin typeface="Candara"/>
              <a:cs typeface="Candara"/>
            </a:rPr>
            <a:t>Eukanuba </a:t>
          </a:r>
          <a:br>
            <a:rPr lang="en-US" dirty="0" smtClean="0">
              <a:latin typeface="Candara"/>
              <a:cs typeface="Candara"/>
            </a:rPr>
          </a:br>
          <a:r>
            <a:rPr lang="en-US" dirty="0" smtClean="0">
              <a:latin typeface="Candara"/>
              <a:cs typeface="Candara"/>
            </a:rPr>
            <a:t>[Puppy/Adult]</a:t>
          </a:r>
          <a:endParaRPr lang="en-US" dirty="0">
            <a:latin typeface="Candara"/>
            <a:cs typeface="Candara"/>
          </a:endParaRPr>
        </a:p>
      </dgm:t>
    </dgm:pt>
    <dgm:pt modelId="{CAB82A84-DA22-D447-9E57-9B4AA6F1F8C8}" type="parTrans" cxnId="{4F47A5D1-5E2B-8749-A64A-301361610842}">
      <dgm:prSet/>
      <dgm:spPr/>
      <dgm:t>
        <a:bodyPr/>
        <a:lstStyle/>
        <a:p>
          <a:endParaRPr lang="en-US"/>
        </a:p>
      </dgm:t>
    </dgm:pt>
    <dgm:pt modelId="{CE853352-8AB7-2B4E-8519-4D22F6F12522}" type="sibTrans" cxnId="{4F47A5D1-5E2B-8749-A64A-301361610842}">
      <dgm:prSet/>
      <dgm:spPr/>
      <dgm:t>
        <a:bodyPr/>
        <a:lstStyle/>
        <a:p>
          <a:endParaRPr lang="en-US"/>
        </a:p>
      </dgm:t>
    </dgm:pt>
    <dgm:pt modelId="{55894BF0-516D-A843-9F76-45F5D49D25CE}">
      <dgm:prSet phldrT="[Text]"/>
      <dgm:spPr/>
      <dgm:t>
        <a:bodyPr/>
        <a:lstStyle/>
        <a:p>
          <a:r>
            <a:rPr lang="en-US" dirty="0" smtClean="0">
              <a:latin typeface="Candara"/>
              <a:cs typeface="Candara"/>
            </a:rPr>
            <a:t>Score: 80 = C</a:t>
          </a:r>
          <a:endParaRPr lang="en-US" dirty="0">
            <a:latin typeface="Candara"/>
            <a:cs typeface="Candara"/>
          </a:endParaRPr>
        </a:p>
      </dgm:t>
    </dgm:pt>
    <dgm:pt modelId="{61F1D91E-764F-834B-AD77-8FFE9650D429}" type="parTrans" cxnId="{5F19AAD2-0B04-7F4A-B97D-4690235786B7}">
      <dgm:prSet/>
      <dgm:spPr/>
      <dgm:t>
        <a:bodyPr/>
        <a:lstStyle/>
        <a:p>
          <a:endParaRPr lang="en-US"/>
        </a:p>
      </dgm:t>
    </dgm:pt>
    <dgm:pt modelId="{6D2F375B-DBA1-734F-B3F4-0E67EF1D1EFE}" type="sibTrans" cxnId="{5F19AAD2-0B04-7F4A-B97D-4690235786B7}">
      <dgm:prSet/>
      <dgm:spPr/>
      <dgm:t>
        <a:bodyPr/>
        <a:lstStyle/>
        <a:p>
          <a:endParaRPr lang="en-US"/>
        </a:p>
      </dgm:t>
    </dgm:pt>
    <dgm:pt modelId="{6F7FF042-D12D-1A46-BFD1-9270C0CF44BB}" type="pres">
      <dgm:prSet presAssocID="{AFA36A14-0337-294F-BBBD-D53E2975633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586ABB6-E7FC-E04B-9427-406C9DFCFD10}" type="pres">
      <dgm:prSet presAssocID="{4F83113D-4F5A-DA4E-AFFC-49840F823751}" presName="composite" presStyleCnt="0"/>
      <dgm:spPr/>
      <dgm:t>
        <a:bodyPr/>
        <a:lstStyle/>
        <a:p>
          <a:endParaRPr lang="en-US"/>
        </a:p>
      </dgm:t>
    </dgm:pt>
    <dgm:pt modelId="{BD51866A-08C2-4C4C-B053-98F292ADAD93}" type="pres">
      <dgm:prSet presAssocID="{4F83113D-4F5A-DA4E-AFFC-49840F823751}" presName="LShape" presStyleLbl="alignNode1" presStyleIdx="0" presStyleCnt="13"/>
      <dgm:spPr/>
      <dgm:t>
        <a:bodyPr/>
        <a:lstStyle/>
        <a:p>
          <a:endParaRPr lang="en-US"/>
        </a:p>
      </dgm:t>
    </dgm:pt>
    <dgm:pt modelId="{184F4FDD-E49E-1240-AC0E-D008B65141BE}" type="pres">
      <dgm:prSet presAssocID="{4F83113D-4F5A-DA4E-AFFC-49840F823751}" presName="ParentText" presStyleLbl="revTx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4C12DF-1ABB-FC45-AB2F-914ED24EB180}" type="pres">
      <dgm:prSet presAssocID="{4F83113D-4F5A-DA4E-AFFC-49840F823751}" presName="Triangle" presStyleLbl="alignNode1" presStyleIdx="1" presStyleCnt="13"/>
      <dgm:spPr/>
      <dgm:t>
        <a:bodyPr/>
        <a:lstStyle/>
        <a:p>
          <a:endParaRPr lang="en-US"/>
        </a:p>
      </dgm:t>
    </dgm:pt>
    <dgm:pt modelId="{EB366AA2-06ED-1E44-88EE-9287115A3E15}" type="pres">
      <dgm:prSet presAssocID="{1C022BCE-0B8B-8040-BC12-2D6609DE4767}" presName="sibTrans" presStyleCnt="0"/>
      <dgm:spPr/>
      <dgm:t>
        <a:bodyPr/>
        <a:lstStyle/>
        <a:p>
          <a:endParaRPr lang="en-US"/>
        </a:p>
      </dgm:t>
    </dgm:pt>
    <dgm:pt modelId="{7CFAF1B8-50AF-0248-B8B7-10BB39F035D4}" type="pres">
      <dgm:prSet presAssocID="{1C022BCE-0B8B-8040-BC12-2D6609DE4767}" presName="space" presStyleCnt="0"/>
      <dgm:spPr/>
      <dgm:t>
        <a:bodyPr/>
        <a:lstStyle/>
        <a:p>
          <a:endParaRPr lang="en-US"/>
        </a:p>
      </dgm:t>
    </dgm:pt>
    <dgm:pt modelId="{620D0777-8423-8F45-A228-2F3CBE2D0AF1}" type="pres">
      <dgm:prSet presAssocID="{E73208C8-C3A6-E948-86B1-5C78DA33A629}" presName="composite" presStyleCnt="0"/>
      <dgm:spPr/>
      <dgm:t>
        <a:bodyPr/>
        <a:lstStyle/>
        <a:p>
          <a:endParaRPr lang="en-US"/>
        </a:p>
      </dgm:t>
    </dgm:pt>
    <dgm:pt modelId="{3CD7960C-36DB-0345-8255-5545FEC4B73E}" type="pres">
      <dgm:prSet presAssocID="{E73208C8-C3A6-E948-86B1-5C78DA33A629}" presName="LShape" presStyleLbl="alignNode1" presStyleIdx="2" presStyleCnt="13"/>
      <dgm:spPr/>
      <dgm:t>
        <a:bodyPr/>
        <a:lstStyle/>
        <a:p>
          <a:endParaRPr lang="en-US"/>
        </a:p>
      </dgm:t>
    </dgm:pt>
    <dgm:pt modelId="{D802A6B3-7BAF-914A-BB12-8EA37DDA8EED}" type="pres">
      <dgm:prSet presAssocID="{E73208C8-C3A6-E948-86B1-5C78DA33A629}" presName="ParentText" presStyleLbl="revTx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EBAFFA-37CF-F34E-95B4-8E34270DFF7A}" type="pres">
      <dgm:prSet presAssocID="{E73208C8-C3A6-E948-86B1-5C78DA33A629}" presName="Triangle" presStyleLbl="alignNode1" presStyleIdx="3" presStyleCnt="13"/>
      <dgm:spPr/>
      <dgm:t>
        <a:bodyPr/>
        <a:lstStyle/>
        <a:p>
          <a:endParaRPr lang="en-US"/>
        </a:p>
      </dgm:t>
    </dgm:pt>
    <dgm:pt modelId="{5BC60D0C-F567-A045-8908-588FBB4336BF}" type="pres">
      <dgm:prSet presAssocID="{42BD1286-80E7-4344-9DF1-27DD152D5D6A}" presName="sibTrans" presStyleCnt="0"/>
      <dgm:spPr/>
      <dgm:t>
        <a:bodyPr/>
        <a:lstStyle/>
        <a:p>
          <a:endParaRPr lang="en-US"/>
        </a:p>
      </dgm:t>
    </dgm:pt>
    <dgm:pt modelId="{660DE758-86BE-074D-BF32-5E0C8BD0BC7B}" type="pres">
      <dgm:prSet presAssocID="{42BD1286-80E7-4344-9DF1-27DD152D5D6A}" presName="space" presStyleCnt="0"/>
      <dgm:spPr/>
      <dgm:t>
        <a:bodyPr/>
        <a:lstStyle/>
        <a:p>
          <a:endParaRPr lang="en-US"/>
        </a:p>
      </dgm:t>
    </dgm:pt>
    <dgm:pt modelId="{AB03EDB9-8CE7-634E-AB7A-14BAC5C27602}" type="pres">
      <dgm:prSet presAssocID="{1989B349-178C-4845-A644-15C87DD6D47B}" presName="composite" presStyleCnt="0"/>
      <dgm:spPr/>
      <dgm:t>
        <a:bodyPr/>
        <a:lstStyle/>
        <a:p>
          <a:endParaRPr lang="en-US"/>
        </a:p>
      </dgm:t>
    </dgm:pt>
    <dgm:pt modelId="{4941D024-21B6-D347-8476-1472A841EE82}" type="pres">
      <dgm:prSet presAssocID="{1989B349-178C-4845-A644-15C87DD6D47B}" presName="LShape" presStyleLbl="alignNode1" presStyleIdx="4" presStyleCnt="13"/>
      <dgm:spPr/>
      <dgm:t>
        <a:bodyPr/>
        <a:lstStyle/>
        <a:p>
          <a:endParaRPr lang="en-US"/>
        </a:p>
      </dgm:t>
    </dgm:pt>
    <dgm:pt modelId="{17CA559C-81CA-9E45-AF7D-BF0D95CA15FF}" type="pres">
      <dgm:prSet presAssocID="{1989B349-178C-4845-A644-15C87DD6D47B}" presName="ParentText" presStyleLbl="revTx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336989-5791-624D-9CB3-EBE2186F16C0}" type="pres">
      <dgm:prSet presAssocID="{1989B349-178C-4845-A644-15C87DD6D47B}" presName="Triangle" presStyleLbl="alignNode1" presStyleIdx="5" presStyleCnt="13"/>
      <dgm:spPr/>
      <dgm:t>
        <a:bodyPr/>
        <a:lstStyle/>
        <a:p>
          <a:endParaRPr lang="en-US"/>
        </a:p>
      </dgm:t>
    </dgm:pt>
    <dgm:pt modelId="{BDBB5FCA-40B4-E64A-B6E1-0059B51658CE}" type="pres">
      <dgm:prSet presAssocID="{A77659B4-28A5-DC4C-94D5-572ECD2159DF}" presName="sibTrans" presStyleCnt="0"/>
      <dgm:spPr/>
      <dgm:t>
        <a:bodyPr/>
        <a:lstStyle/>
        <a:p>
          <a:endParaRPr lang="en-US"/>
        </a:p>
      </dgm:t>
    </dgm:pt>
    <dgm:pt modelId="{7E06CDF2-F6DA-C544-8D92-29D52703D80D}" type="pres">
      <dgm:prSet presAssocID="{A77659B4-28A5-DC4C-94D5-572ECD2159DF}" presName="space" presStyleCnt="0"/>
      <dgm:spPr/>
      <dgm:t>
        <a:bodyPr/>
        <a:lstStyle/>
        <a:p>
          <a:endParaRPr lang="en-US"/>
        </a:p>
      </dgm:t>
    </dgm:pt>
    <dgm:pt modelId="{1533E5A1-3F82-5E43-8823-475032A2E218}" type="pres">
      <dgm:prSet presAssocID="{2AD3139A-B827-0D4F-8DB1-EA77F45FEE1C}" presName="composite" presStyleCnt="0"/>
      <dgm:spPr/>
      <dgm:t>
        <a:bodyPr/>
        <a:lstStyle/>
        <a:p>
          <a:endParaRPr lang="en-US"/>
        </a:p>
      </dgm:t>
    </dgm:pt>
    <dgm:pt modelId="{E62989EB-B71C-EC44-99A6-A1C95999692F}" type="pres">
      <dgm:prSet presAssocID="{2AD3139A-B827-0D4F-8DB1-EA77F45FEE1C}" presName="LShape" presStyleLbl="alignNode1" presStyleIdx="6" presStyleCnt="13"/>
      <dgm:spPr/>
      <dgm:t>
        <a:bodyPr/>
        <a:lstStyle/>
        <a:p>
          <a:endParaRPr lang="en-US"/>
        </a:p>
      </dgm:t>
    </dgm:pt>
    <dgm:pt modelId="{504DCE9B-3518-DF49-B075-F6D65A40550E}" type="pres">
      <dgm:prSet presAssocID="{2AD3139A-B827-0D4F-8DB1-EA77F45FEE1C}" presName="ParentText" presStyleLbl="revTx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424EF7-F265-AD45-9CA7-3836509D243E}" type="pres">
      <dgm:prSet presAssocID="{2AD3139A-B827-0D4F-8DB1-EA77F45FEE1C}" presName="Triangle" presStyleLbl="alignNode1" presStyleIdx="7" presStyleCnt="13"/>
      <dgm:spPr/>
      <dgm:t>
        <a:bodyPr/>
        <a:lstStyle/>
        <a:p>
          <a:endParaRPr lang="en-US"/>
        </a:p>
      </dgm:t>
    </dgm:pt>
    <dgm:pt modelId="{653091C6-35C7-EC46-8671-7E77702837E2}" type="pres">
      <dgm:prSet presAssocID="{CE853352-8AB7-2B4E-8519-4D22F6F12522}" presName="sibTrans" presStyleCnt="0"/>
      <dgm:spPr/>
      <dgm:t>
        <a:bodyPr/>
        <a:lstStyle/>
        <a:p>
          <a:endParaRPr lang="en-US"/>
        </a:p>
      </dgm:t>
    </dgm:pt>
    <dgm:pt modelId="{547F5BC7-4B59-1140-B106-9FAE382CEB3B}" type="pres">
      <dgm:prSet presAssocID="{CE853352-8AB7-2B4E-8519-4D22F6F12522}" presName="space" presStyleCnt="0"/>
      <dgm:spPr/>
      <dgm:t>
        <a:bodyPr/>
        <a:lstStyle/>
        <a:p>
          <a:endParaRPr lang="en-US"/>
        </a:p>
      </dgm:t>
    </dgm:pt>
    <dgm:pt modelId="{FFB53949-D634-2446-9940-EA32294356FD}" type="pres">
      <dgm:prSet presAssocID="{5FA932FB-D4B9-4544-B048-F8C451302735}" presName="composite" presStyleCnt="0"/>
      <dgm:spPr/>
      <dgm:t>
        <a:bodyPr/>
        <a:lstStyle/>
        <a:p>
          <a:endParaRPr lang="en-US"/>
        </a:p>
      </dgm:t>
    </dgm:pt>
    <dgm:pt modelId="{14C4C246-BFE8-FF41-9A8D-3AC43E1ABB7F}" type="pres">
      <dgm:prSet presAssocID="{5FA932FB-D4B9-4544-B048-F8C451302735}" presName="LShape" presStyleLbl="alignNode1" presStyleIdx="8" presStyleCnt="13"/>
      <dgm:spPr/>
      <dgm:t>
        <a:bodyPr/>
        <a:lstStyle/>
        <a:p>
          <a:endParaRPr lang="en-US"/>
        </a:p>
      </dgm:t>
    </dgm:pt>
    <dgm:pt modelId="{C9DCF925-AE4D-C642-B96E-B5B30D0A6EA7}" type="pres">
      <dgm:prSet presAssocID="{5FA932FB-D4B9-4544-B048-F8C451302735}" presName="ParentText" presStyleLbl="revTx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62544B-11F5-784E-9954-3752F84FE899}" type="pres">
      <dgm:prSet presAssocID="{5FA932FB-D4B9-4544-B048-F8C451302735}" presName="Triangle" presStyleLbl="alignNode1" presStyleIdx="9" presStyleCnt="13"/>
      <dgm:spPr/>
      <dgm:t>
        <a:bodyPr/>
        <a:lstStyle/>
        <a:p>
          <a:endParaRPr lang="en-US"/>
        </a:p>
      </dgm:t>
    </dgm:pt>
    <dgm:pt modelId="{32EC968F-EA63-314B-BA83-FEB91599B4F3}" type="pres">
      <dgm:prSet presAssocID="{FC97795E-B8A1-C542-B39A-6FAD262C6B19}" presName="sibTrans" presStyleCnt="0"/>
      <dgm:spPr/>
      <dgm:t>
        <a:bodyPr/>
        <a:lstStyle/>
        <a:p>
          <a:endParaRPr lang="en-US"/>
        </a:p>
      </dgm:t>
    </dgm:pt>
    <dgm:pt modelId="{ED2F1076-8857-CF4A-893D-B4BC975059A9}" type="pres">
      <dgm:prSet presAssocID="{FC97795E-B8A1-C542-B39A-6FAD262C6B19}" presName="space" presStyleCnt="0"/>
      <dgm:spPr/>
      <dgm:t>
        <a:bodyPr/>
        <a:lstStyle/>
        <a:p>
          <a:endParaRPr lang="en-US"/>
        </a:p>
      </dgm:t>
    </dgm:pt>
    <dgm:pt modelId="{F86859B2-9F74-4A4F-B40E-C42F42DC83A7}" type="pres">
      <dgm:prSet presAssocID="{FA3C429B-958F-944F-8801-111352EC1398}" presName="composite" presStyleCnt="0"/>
      <dgm:spPr/>
      <dgm:t>
        <a:bodyPr/>
        <a:lstStyle/>
        <a:p>
          <a:endParaRPr lang="en-US"/>
        </a:p>
      </dgm:t>
    </dgm:pt>
    <dgm:pt modelId="{6B22763C-56A3-E643-939B-FE8C9A3BDF67}" type="pres">
      <dgm:prSet presAssocID="{FA3C429B-958F-944F-8801-111352EC1398}" presName="LShape" presStyleLbl="alignNode1" presStyleIdx="10" presStyleCnt="13"/>
      <dgm:spPr/>
      <dgm:t>
        <a:bodyPr/>
        <a:lstStyle/>
        <a:p>
          <a:endParaRPr lang="en-US"/>
        </a:p>
      </dgm:t>
    </dgm:pt>
    <dgm:pt modelId="{D8D476CD-E213-5446-853A-F469AC591379}" type="pres">
      <dgm:prSet presAssocID="{FA3C429B-958F-944F-8801-111352EC1398}" presName="ParentText" presStyleLbl="revTx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71087B-996C-A840-9E89-0E3F87AB0AAF}" type="pres">
      <dgm:prSet presAssocID="{FA3C429B-958F-944F-8801-111352EC1398}" presName="Triangle" presStyleLbl="alignNode1" presStyleIdx="11" presStyleCnt="13"/>
      <dgm:spPr/>
      <dgm:t>
        <a:bodyPr/>
        <a:lstStyle/>
        <a:p>
          <a:endParaRPr lang="en-US"/>
        </a:p>
      </dgm:t>
    </dgm:pt>
    <dgm:pt modelId="{E9D7D45B-C4AA-9442-A2D5-2E5607EC519B}" type="pres">
      <dgm:prSet presAssocID="{4F3C7D50-AC44-E349-BC66-9AD6A8C8C78A}" presName="sibTrans" presStyleCnt="0"/>
      <dgm:spPr/>
      <dgm:t>
        <a:bodyPr/>
        <a:lstStyle/>
        <a:p>
          <a:endParaRPr lang="en-US"/>
        </a:p>
      </dgm:t>
    </dgm:pt>
    <dgm:pt modelId="{4490C046-0F41-5C43-A2D4-4B5CC3222597}" type="pres">
      <dgm:prSet presAssocID="{4F3C7D50-AC44-E349-BC66-9AD6A8C8C78A}" presName="space" presStyleCnt="0"/>
      <dgm:spPr/>
      <dgm:t>
        <a:bodyPr/>
        <a:lstStyle/>
        <a:p>
          <a:endParaRPr lang="en-US"/>
        </a:p>
      </dgm:t>
    </dgm:pt>
    <dgm:pt modelId="{90937AF3-CEC6-BD4E-BD18-E18AB8288FAB}" type="pres">
      <dgm:prSet presAssocID="{502066D5-A35E-574B-BAB1-25A81A34D120}" presName="composite" presStyleCnt="0"/>
      <dgm:spPr/>
      <dgm:t>
        <a:bodyPr/>
        <a:lstStyle/>
        <a:p>
          <a:endParaRPr lang="en-US"/>
        </a:p>
      </dgm:t>
    </dgm:pt>
    <dgm:pt modelId="{4677EA1C-C38F-1247-965A-DF414593BDC5}" type="pres">
      <dgm:prSet presAssocID="{502066D5-A35E-574B-BAB1-25A81A34D120}" presName="LShape" presStyleLbl="alignNode1" presStyleIdx="12" presStyleCnt="13"/>
      <dgm:spPr/>
      <dgm:t>
        <a:bodyPr/>
        <a:lstStyle/>
        <a:p>
          <a:endParaRPr lang="en-US"/>
        </a:p>
      </dgm:t>
    </dgm:pt>
    <dgm:pt modelId="{C28FB44A-C0B8-444B-A2DC-4E479977A0FD}" type="pres">
      <dgm:prSet presAssocID="{502066D5-A35E-574B-BAB1-25A81A34D120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3C276E-3C93-9447-99A9-D5DCAF7CBC1D}" type="presOf" srcId="{502066D5-A35E-574B-BAB1-25A81A34D120}" destId="{C28FB44A-C0B8-444B-A2DC-4E479977A0FD}" srcOrd="0" destOrd="0" presId="urn:microsoft.com/office/officeart/2009/3/layout/StepUpProcess"/>
    <dgm:cxn modelId="{D6336898-220C-7A47-A279-20B19D0895F1}" srcId="{1989B349-178C-4845-A644-15C87DD6D47B}" destId="{610214A4-B875-8244-8798-7B80B290447E}" srcOrd="0" destOrd="0" parTransId="{C3DE9F0D-7E67-3C45-8D10-8805D8FC0A5E}" sibTransId="{DCDF9CC5-7D91-D244-B119-B47669104694}"/>
    <dgm:cxn modelId="{DAE7406E-3DE6-384E-8A83-73C9D5943735}" srcId="{E73208C8-C3A6-E948-86B1-5C78DA33A629}" destId="{2412B8D1-46E4-8343-896D-0310D33401FF}" srcOrd="0" destOrd="0" parTransId="{1D108B1B-24CE-C646-8472-5417A7DDE285}" sibTransId="{A29BDF01-F250-9E47-89C0-A9E5505DB62C}"/>
    <dgm:cxn modelId="{2B6898B9-F791-E747-A6A7-B74643A8CC88}" srcId="{FA3C429B-958F-944F-8801-111352EC1398}" destId="{1F8C25A5-B857-644F-875E-B22B7C781979}" srcOrd="0" destOrd="0" parTransId="{E672ADB3-C761-B14C-8645-3BF7BFDC29C0}" sibTransId="{0D49CB59-D4F2-954D-9298-4263DBDB6FC8}"/>
    <dgm:cxn modelId="{B16E334C-9221-A54C-BD1D-5E1223590372}" type="presOf" srcId="{BED2CA6F-29F3-204B-8E57-9C798A6650E4}" destId="{C28FB44A-C0B8-444B-A2DC-4E479977A0FD}" srcOrd="0" destOrd="1" presId="urn:microsoft.com/office/officeart/2009/3/layout/StepUpProcess"/>
    <dgm:cxn modelId="{3FC815FE-68CD-1A42-9C4A-0D86417650C9}" type="presOf" srcId="{2412B8D1-46E4-8343-896D-0310D33401FF}" destId="{D802A6B3-7BAF-914A-BB12-8EA37DDA8EED}" srcOrd="0" destOrd="1" presId="urn:microsoft.com/office/officeart/2009/3/layout/StepUpProcess"/>
    <dgm:cxn modelId="{937D37FF-3F34-DF45-AB23-05596BA6E5F2}" type="presOf" srcId="{2AD3139A-B827-0D4F-8DB1-EA77F45FEE1C}" destId="{504DCE9B-3518-DF49-B075-F6D65A40550E}" srcOrd="0" destOrd="0" presId="urn:microsoft.com/office/officeart/2009/3/layout/StepUpProcess"/>
    <dgm:cxn modelId="{374E2A73-EF11-1C4C-B0E4-80AB9E0CBD6E}" srcId="{5FA932FB-D4B9-4544-B048-F8C451302735}" destId="{64CAB559-C1DB-9C4C-826B-BF191C21D13F}" srcOrd="0" destOrd="0" parTransId="{BE6814B6-028D-E34D-96DA-0B341D0FDB04}" sibTransId="{1A755DFE-CCD4-9D45-B28F-6BAB35A4A2EB}"/>
    <dgm:cxn modelId="{0182AD9D-3C1C-5442-A41F-7B10A05A48CE}" type="presOf" srcId="{B5F5E4D8-3CA8-5549-8007-A1A15D40BE80}" destId="{184F4FDD-E49E-1240-AC0E-D008B65141BE}" srcOrd="0" destOrd="1" presId="urn:microsoft.com/office/officeart/2009/3/layout/StepUpProcess"/>
    <dgm:cxn modelId="{A1288573-7B09-3042-B007-7609AB22808F}" srcId="{AFA36A14-0337-294F-BBBD-D53E2975633B}" destId="{E73208C8-C3A6-E948-86B1-5C78DA33A629}" srcOrd="1" destOrd="0" parTransId="{22217F1C-6F70-A24C-A165-68B921C5F1E5}" sibTransId="{42BD1286-80E7-4344-9DF1-27DD152D5D6A}"/>
    <dgm:cxn modelId="{4F47A5D1-5E2B-8749-A64A-301361610842}" srcId="{AFA36A14-0337-294F-BBBD-D53E2975633B}" destId="{2AD3139A-B827-0D4F-8DB1-EA77F45FEE1C}" srcOrd="3" destOrd="0" parTransId="{CAB82A84-DA22-D447-9E57-9B4AA6F1F8C8}" sibTransId="{CE853352-8AB7-2B4E-8519-4D22F6F12522}"/>
    <dgm:cxn modelId="{8994DBBD-DF3E-1A44-93F3-1E537E6DCBB1}" type="presOf" srcId="{64CAB559-C1DB-9C4C-826B-BF191C21D13F}" destId="{C9DCF925-AE4D-C642-B96E-B5B30D0A6EA7}" srcOrd="0" destOrd="1" presId="urn:microsoft.com/office/officeart/2009/3/layout/StepUpProcess"/>
    <dgm:cxn modelId="{5B10DF1C-4663-4E4F-8853-F2544CA2CE5A}" type="presOf" srcId="{4F83113D-4F5A-DA4E-AFFC-49840F823751}" destId="{184F4FDD-E49E-1240-AC0E-D008B65141BE}" srcOrd="0" destOrd="0" presId="urn:microsoft.com/office/officeart/2009/3/layout/StepUpProcess"/>
    <dgm:cxn modelId="{AFF1DAA5-A639-3C41-8C60-491A23F588EE}" srcId="{AFA36A14-0337-294F-BBBD-D53E2975633B}" destId="{502066D5-A35E-574B-BAB1-25A81A34D120}" srcOrd="6" destOrd="0" parTransId="{DD8D5880-66C5-2743-BAA3-A38986ECF441}" sibTransId="{974A7D31-3E4E-574D-858D-B74EC13E9785}"/>
    <dgm:cxn modelId="{6300550A-BD0A-4746-82C4-740AC9562C2E}" type="presOf" srcId="{FA3C429B-958F-944F-8801-111352EC1398}" destId="{D8D476CD-E213-5446-853A-F469AC591379}" srcOrd="0" destOrd="0" presId="urn:microsoft.com/office/officeart/2009/3/layout/StepUpProcess"/>
    <dgm:cxn modelId="{D3EA8F2F-BC41-6140-B0D7-3EFC3FD15AD0}" srcId="{AFA36A14-0337-294F-BBBD-D53E2975633B}" destId="{1989B349-178C-4845-A644-15C87DD6D47B}" srcOrd="2" destOrd="0" parTransId="{76A60AE3-D00A-D54B-AE1D-DD950FD1504C}" sibTransId="{A77659B4-28A5-DC4C-94D5-572ECD2159DF}"/>
    <dgm:cxn modelId="{E417BE12-6AE2-A54C-91B3-CEF04AA185F0}" srcId="{AFA36A14-0337-294F-BBBD-D53E2975633B}" destId="{FA3C429B-958F-944F-8801-111352EC1398}" srcOrd="5" destOrd="0" parTransId="{6302BEC7-CE53-D748-AF07-B22E469699E0}" sibTransId="{4F3C7D50-AC44-E349-BC66-9AD6A8C8C78A}"/>
    <dgm:cxn modelId="{5F19AAD2-0B04-7F4A-B97D-4690235786B7}" srcId="{2AD3139A-B827-0D4F-8DB1-EA77F45FEE1C}" destId="{55894BF0-516D-A843-9F76-45F5D49D25CE}" srcOrd="0" destOrd="0" parTransId="{61F1D91E-764F-834B-AD77-8FFE9650D429}" sibTransId="{6D2F375B-DBA1-734F-B3F4-0E67EF1D1EFE}"/>
    <dgm:cxn modelId="{66BF7DB1-DF73-324D-A93E-9B018CD782A0}" srcId="{AFA36A14-0337-294F-BBBD-D53E2975633B}" destId="{5FA932FB-D4B9-4544-B048-F8C451302735}" srcOrd="4" destOrd="0" parTransId="{AB5C89CC-ABD1-054E-B323-C50EFFCBD46E}" sibTransId="{FC97795E-B8A1-C542-B39A-6FAD262C6B19}"/>
    <dgm:cxn modelId="{A732129C-51A7-F845-8D32-677655203F2D}" srcId="{4F83113D-4F5A-DA4E-AFFC-49840F823751}" destId="{B5F5E4D8-3CA8-5549-8007-A1A15D40BE80}" srcOrd="0" destOrd="0" parTransId="{62CB72AE-26C3-364D-8955-007C592D8054}" sibTransId="{E6F5664A-96FF-6E45-84FF-E2628E405877}"/>
    <dgm:cxn modelId="{F1CB89EE-8D6D-C045-94EF-B0639D051B77}" type="presOf" srcId="{AFA36A14-0337-294F-BBBD-D53E2975633B}" destId="{6F7FF042-D12D-1A46-BFD1-9270C0CF44BB}" srcOrd="0" destOrd="0" presId="urn:microsoft.com/office/officeart/2009/3/layout/StepUpProcess"/>
    <dgm:cxn modelId="{CFA2E934-E55C-3E44-A93F-EDE61534AF4C}" srcId="{502066D5-A35E-574B-BAB1-25A81A34D120}" destId="{BED2CA6F-29F3-204B-8E57-9C798A6650E4}" srcOrd="0" destOrd="0" parTransId="{44D3B3ED-0E9B-A547-A2B7-E9718E41FA5D}" sibTransId="{517E1F99-ED80-0C48-9663-FCCE053EC89E}"/>
    <dgm:cxn modelId="{111366EE-AFCA-CC43-A8BF-DA3814326160}" srcId="{AFA36A14-0337-294F-BBBD-D53E2975633B}" destId="{4F83113D-4F5A-DA4E-AFFC-49840F823751}" srcOrd="0" destOrd="0" parTransId="{E2F4604A-F914-F14C-90B6-BE20370F690C}" sibTransId="{1C022BCE-0B8B-8040-BC12-2D6609DE4767}"/>
    <dgm:cxn modelId="{21C322D9-FA09-D04B-9A58-FFD10EFE104A}" type="presOf" srcId="{1989B349-178C-4845-A644-15C87DD6D47B}" destId="{17CA559C-81CA-9E45-AF7D-BF0D95CA15FF}" srcOrd="0" destOrd="0" presId="urn:microsoft.com/office/officeart/2009/3/layout/StepUpProcess"/>
    <dgm:cxn modelId="{10A895AE-C5B7-7941-B3FB-783754D85B2A}" type="presOf" srcId="{610214A4-B875-8244-8798-7B80B290447E}" destId="{17CA559C-81CA-9E45-AF7D-BF0D95CA15FF}" srcOrd="0" destOrd="1" presId="urn:microsoft.com/office/officeart/2009/3/layout/StepUpProcess"/>
    <dgm:cxn modelId="{634D0F7B-F0EA-8B49-B75C-148E40FBE5A3}" type="presOf" srcId="{E73208C8-C3A6-E948-86B1-5C78DA33A629}" destId="{D802A6B3-7BAF-914A-BB12-8EA37DDA8EED}" srcOrd="0" destOrd="0" presId="urn:microsoft.com/office/officeart/2009/3/layout/StepUpProcess"/>
    <dgm:cxn modelId="{B35E08CF-34B4-D24F-BBF4-278F71055F57}" type="presOf" srcId="{1F8C25A5-B857-644F-875E-B22B7C781979}" destId="{D8D476CD-E213-5446-853A-F469AC591379}" srcOrd="0" destOrd="1" presId="urn:microsoft.com/office/officeart/2009/3/layout/StepUpProcess"/>
    <dgm:cxn modelId="{A70E13F5-9B73-A041-BD2E-050F4EAC5BA9}" type="presOf" srcId="{55894BF0-516D-A843-9F76-45F5D49D25CE}" destId="{504DCE9B-3518-DF49-B075-F6D65A40550E}" srcOrd="0" destOrd="1" presId="urn:microsoft.com/office/officeart/2009/3/layout/StepUpProcess"/>
    <dgm:cxn modelId="{FD38E43D-3F95-D545-B17F-218AE3D823B2}" type="presOf" srcId="{5FA932FB-D4B9-4544-B048-F8C451302735}" destId="{C9DCF925-AE4D-C642-B96E-B5B30D0A6EA7}" srcOrd="0" destOrd="0" presId="urn:microsoft.com/office/officeart/2009/3/layout/StepUpProcess"/>
    <dgm:cxn modelId="{921C6802-5299-EA4B-ADFC-3D3D8318E4DD}" type="presParOf" srcId="{6F7FF042-D12D-1A46-BFD1-9270C0CF44BB}" destId="{8586ABB6-E7FC-E04B-9427-406C9DFCFD10}" srcOrd="0" destOrd="0" presId="urn:microsoft.com/office/officeart/2009/3/layout/StepUpProcess"/>
    <dgm:cxn modelId="{6B9F5F9A-D948-3645-BBEE-1450525F40CC}" type="presParOf" srcId="{8586ABB6-E7FC-E04B-9427-406C9DFCFD10}" destId="{BD51866A-08C2-4C4C-B053-98F292ADAD93}" srcOrd="0" destOrd="0" presId="urn:microsoft.com/office/officeart/2009/3/layout/StepUpProcess"/>
    <dgm:cxn modelId="{57BEEA6D-C339-AC44-BDCD-901CECAFFD4B}" type="presParOf" srcId="{8586ABB6-E7FC-E04B-9427-406C9DFCFD10}" destId="{184F4FDD-E49E-1240-AC0E-D008B65141BE}" srcOrd="1" destOrd="0" presId="urn:microsoft.com/office/officeart/2009/3/layout/StepUpProcess"/>
    <dgm:cxn modelId="{A3D0C7C4-B0A6-1E43-B35C-47E719EEBC02}" type="presParOf" srcId="{8586ABB6-E7FC-E04B-9427-406C9DFCFD10}" destId="{4B4C12DF-1ABB-FC45-AB2F-914ED24EB180}" srcOrd="2" destOrd="0" presId="urn:microsoft.com/office/officeart/2009/3/layout/StepUpProcess"/>
    <dgm:cxn modelId="{EA3FFAFC-28E2-F340-8392-72F5A94CAF20}" type="presParOf" srcId="{6F7FF042-D12D-1A46-BFD1-9270C0CF44BB}" destId="{EB366AA2-06ED-1E44-88EE-9287115A3E15}" srcOrd="1" destOrd="0" presId="urn:microsoft.com/office/officeart/2009/3/layout/StepUpProcess"/>
    <dgm:cxn modelId="{DBAF7932-2FB2-8F40-97A9-DDFB6166596D}" type="presParOf" srcId="{EB366AA2-06ED-1E44-88EE-9287115A3E15}" destId="{7CFAF1B8-50AF-0248-B8B7-10BB39F035D4}" srcOrd="0" destOrd="0" presId="urn:microsoft.com/office/officeart/2009/3/layout/StepUpProcess"/>
    <dgm:cxn modelId="{B6CA4279-DAD0-CA44-AAEF-B4464CA59822}" type="presParOf" srcId="{6F7FF042-D12D-1A46-BFD1-9270C0CF44BB}" destId="{620D0777-8423-8F45-A228-2F3CBE2D0AF1}" srcOrd="2" destOrd="0" presId="urn:microsoft.com/office/officeart/2009/3/layout/StepUpProcess"/>
    <dgm:cxn modelId="{5B6DB104-F0A8-0446-A6D2-262936E85734}" type="presParOf" srcId="{620D0777-8423-8F45-A228-2F3CBE2D0AF1}" destId="{3CD7960C-36DB-0345-8255-5545FEC4B73E}" srcOrd="0" destOrd="0" presId="urn:microsoft.com/office/officeart/2009/3/layout/StepUpProcess"/>
    <dgm:cxn modelId="{918EB4EA-2C96-CF4E-934E-4DD07227CA10}" type="presParOf" srcId="{620D0777-8423-8F45-A228-2F3CBE2D0AF1}" destId="{D802A6B3-7BAF-914A-BB12-8EA37DDA8EED}" srcOrd="1" destOrd="0" presId="urn:microsoft.com/office/officeart/2009/3/layout/StepUpProcess"/>
    <dgm:cxn modelId="{A428BF05-F9B8-AC4E-A52E-C9534176F5A8}" type="presParOf" srcId="{620D0777-8423-8F45-A228-2F3CBE2D0AF1}" destId="{27EBAFFA-37CF-F34E-95B4-8E34270DFF7A}" srcOrd="2" destOrd="0" presId="urn:microsoft.com/office/officeart/2009/3/layout/StepUpProcess"/>
    <dgm:cxn modelId="{03E17EB8-E946-2B42-A452-8B1A95D693D3}" type="presParOf" srcId="{6F7FF042-D12D-1A46-BFD1-9270C0CF44BB}" destId="{5BC60D0C-F567-A045-8908-588FBB4336BF}" srcOrd="3" destOrd="0" presId="urn:microsoft.com/office/officeart/2009/3/layout/StepUpProcess"/>
    <dgm:cxn modelId="{50A1C92E-4588-4142-B3BD-93856564B3CD}" type="presParOf" srcId="{5BC60D0C-F567-A045-8908-588FBB4336BF}" destId="{660DE758-86BE-074D-BF32-5E0C8BD0BC7B}" srcOrd="0" destOrd="0" presId="urn:microsoft.com/office/officeart/2009/3/layout/StepUpProcess"/>
    <dgm:cxn modelId="{3A6669F5-ABD5-7B40-8F2E-01368738DDCF}" type="presParOf" srcId="{6F7FF042-D12D-1A46-BFD1-9270C0CF44BB}" destId="{AB03EDB9-8CE7-634E-AB7A-14BAC5C27602}" srcOrd="4" destOrd="0" presId="urn:microsoft.com/office/officeart/2009/3/layout/StepUpProcess"/>
    <dgm:cxn modelId="{D3B5D0E5-BB37-CE44-B0C2-C24EADEBF14E}" type="presParOf" srcId="{AB03EDB9-8CE7-634E-AB7A-14BAC5C27602}" destId="{4941D024-21B6-D347-8476-1472A841EE82}" srcOrd="0" destOrd="0" presId="urn:microsoft.com/office/officeart/2009/3/layout/StepUpProcess"/>
    <dgm:cxn modelId="{00BCC94B-DDC5-F349-AEE7-29B1E40ED0AF}" type="presParOf" srcId="{AB03EDB9-8CE7-634E-AB7A-14BAC5C27602}" destId="{17CA559C-81CA-9E45-AF7D-BF0D95CA15FF}" srcOrd="1" destOrd="0" presId="urn:microsoft.com/office/officeart/2009/3/layout/StepUpProcess"/>
    <dgm:cxn modelId="{A427D0A3-2E68-0F46-875C-735B03B3A43A}" type="presParOf" srcId="{AB03EDB9-8CE7-634E-AB7A-14BAC5C27602}" destId="{A9336989-5791-624D-9CB3-EBE2186F16C0}" srcOrd="2" destOrd="0" presId="urn:microsoft.com/office/officeart/2009/3/layout/StepUpProcess"/>
    <dgm:cxn modelId="{06E6CC2C-0279-714E-A3D8-67A933511A04}" type="presParOf" srcId="{6F7FF042-D12D-1A46-BFD1-9270C0CF44BB}" destId="{BDBB5FCA-40B4-E64A-B6E1-0059B51658CE}" srcOrd="5" destOrd="0" presId="urn:microsoft.com/office/officeart/2009/3/layout/StepUpProcess"/>
    <dgm:cxn modelId="{C70AA7BF-805B-064C-84FB-8BFA6971DADE}" type="presParOf" srcId="{BDBB5FCA-40B4-E64A-B6E1-0059B51658CE}" destId="{7E06CDF2-F6DA-C544-8D92-29D52703D80D}" srcOrd="0" destOrd="0" presId="urn:microsoft.com/office/officeart/2009/3/layout/StepUpProcess"/>
    <dgm:cxn modelId="{47C78134-C9EA-6340-BDED-99C8F3FF6894}" type="presParOf" srcId="{6F7FF042-D12D-1A46-BFD1-9270C0CF44BB}" destId="{1533E5A1-3F82-5E43-8823-475032A2E218}" srcOrd="6" destOrd="0" presId="urn:microsoft.com/office/officeart/2009/3/layout/StepUpProcess"/>
    <dgm:cxn modelId="{E49B3AED-7929-1941-AA96-70AC14B42919}" type="presParOf" srcId="{1533E5A1-3F82-5E43-8823-475032A2E218}" destId="{E62989EB-B71C-EC44-99A6-A1C95999692F}" srcOrd="0" destOrd="0" presId="urn:microsoft.com/office/officeart/2009/3/layout/StepUpProcess"/>
    <dgm:cxn modelId="{D3B7D4C3-4FD7-4749-BD95-EB26CA088D15}" type="presParOf" srcId="{1533E5A1-3F82-5E43-8823-475032A2E218}" destId="{504DCE9B-3518-DF49-B075-F6D65A40550E}" srcOrd="1" destOrd="0" presId="urn:microsoft.com/office/officeart/2009/3/layout/StepUpProcess"/>
    <dgm:cxn modelId="{F5CD77AF-B703-734C-8745-3F71559C2C67}" type="presParOf" srcId="{1533E5A1-3F82-5E43-8823-475032A2E218}" destId="{3D424EF7-F265-AD45-9CA7-3836509D243E}" srcOrd="2" destOrd="0" presId="urn:microsoft.com/office/officeart/2009/3/layout/StepUpProcess"/>
    <dgm:cxn modelId="{C2CD4D34-8106-9F4C-86A2-30FEE2A69D7B}" type="presParOf" srcId="{6F7FF042-D12D-1A46-BFD1-9270C0CF44BB}" destId="{653091C6-35C7-EC46-8671-7E77702837E2}" srcOrd="7" destOrd="0" presId="urn:microsoft.com/office/officeart/2009/3/layout/StepUpProcess"/>
    <dgm:cxn modelId="{9AC9FBFD-9F3C-EA4F-9AFB-38F48B9DF9E5}" type="presParOf" srcId="{653091C6-35C7-EC46-8671-7E77702837E2}" destId="{547F5BC7-4B59-1140-B106-9FAE382CEB3B}" srcOrd="0" destOrd="0" presId="urn:microsoft.com/office/officeart/2009/3/layout/StepUpProcess"/>
    <dgm:cxn modelId="{976029F7-46DB-BF46-997B-762DD619B2EA}" type="presParOf" srcId="{6F7FF042-D12D-1A46-BFD1-9270C0CF44BB}" destId="{FFB53949-D634-2446-9940-EA32294356FD}" srcOrd="8" destOrd="0" presId="urn:microsoft.com/office/officeart/2009/3/layout/StepUpProcess"/>
    <dgm:cxn modelId="{D208FFE2-2D39-F54B-A3A9-091B5C956FF3}" type="presParOf" srcId="{FFB53949-D634-2446-9940-EA32294356FD}" destId="{14C4C246-BFE8-FF41-9A8D-3AC43E1ABB7F}" srcOrd="0" destOrd="0" presId="urn:microsoft.com/office/officeart/2009/3/layout/StepUpProcess"/>
    <dgm:cxn modelId="{60273C0B-956C-8D42-A9AD-3F210A40DD06}" type="presParOf" srcId="{FFB53949-D634-2446-9940-EA32294356FD}" destId="{C9DCF925-AE4D-C642-B96E-B5B30D0A6EA7}" srcOrd="1" destOrd="0" presId="urn:microsoft.com/office/officeart/2009/3/layout/StepUpProcess"/>
    <dgm:cxn modelId="{B1AEC023-0AC1-F34B-BA73-A31A122AB71D}" type="presParOf" srcId="{FFB53949-D634-2446-9940-EA32294356FD}" destId="{A062544B-11F5-784E-9954-3752F84FE899}" srcOrd="2" destOrd="0" presId="urn:microsoft.com/office/officeart/2009/3/layout/StepUpProcess"/>
    <dgm:cxn modelId="{649155C8-3021-864C-B25E-D87E14DDC2FF}" type="presParOf" srcId="{6F7FF042-D12D-1A46-BFD1-9270C0CF44BB}" destId="{32EC968F-EA63-314B-BA83-FEB91599B4F3}" srcOrd="9" destOrd="0" presId="urn:microsoft.com/office/officeart/2009/3/layout/StepUpProcess"/>
    <dgm:cxn modelId="{CA58A7C4-609B-7A44-9CDC-ED1449B52B51}" type="presParOf" srcId="{32EC968F-EA63-314B-BA83-FEB91599B4F3}" destId="{ED2F1076-8857-CF4A-893D-B4BC975059A9}" srcOrd="0" destOrd="0" presId="urn:microsoft.com/office/officeart/2009/3/layout/StepUpProcess"/>
    <dgm:cxn modelId="{930EC7A6-D37B-2442-A9B9-797D79C81B77}" type="presParOf" srcId="{6F7FF042-D12D-1A46-BFD1-9270C0CF44BB}" destId="{F86859B2-9F74-4A4F-B40E-C42F42DC83A7}" srcOrd="10" destOrd="0" presId="urn:microsoft.com/office/officeart/2009/3/layout/StepUpProcess"/>
    <dgm:cxn modelId="{A542EDCD-4B6E-C840-AEAD-78F1F3383716}" type="presParOf" srcId="{F86859B2-9F74-4A4F-B40E-C42F42DC83A7}" destId="{6B22763C-56A3-E643-939B-FE8C9A3BDF67}" srcOrd="0" destOrd="0" presId="urn:microsoft.com/office/officeart/2009/3/layout/StepUpProcess"/>
    <dgm:cxn modelId="{538EC3FE-02CF-D946-97BB-31A67A01AAF1}" type="presParOf" srcId="{F86859B2-9F74-4A4F-B40E-C42F42DC83A7}" destId="{D8D476CD-E213-5446-853A-F469AC591379}" srcOrd="1" destOrd="0" presId="urn:microsoft.com/office/officeart/2009/3/layout/StepUpProcess"/>
    <dgm:cxn modelId="{6A8E0A03-3BFF-3F4D-9341-9D0AA15A5F16}" type="presParOf" srcId="{F86859B2-9F74-4A4F-B40E-C42F42DC83A7}" destId="{3071087B-996C-A840-9E89-0E3F87AB0AAF}" srcOrd="2" destOrd="0" presId="urn:microsoft.com/office/officeart/2009/3/layout/StepUpProcess"/>
    <dgm:cxn modelId="{F61F74D5-FB5A-1D4A-A279-6FFE06E54A17}" type="presParOf" srcId="{6F7FF042-D12D-1A46-BFD1-9270C0CF44BB}" destId="{E9D7D45B-C4AA-9442-A2D5-2E5607EC519B}" srcOrd="11" destOrd="0" presId="urn:microsoft.com/office/officeart/2009/3/layout/StepUpProcess"/>
    <dgm:cxn modelId="{AC287803-E84D-EE46-847C-C1367B88D0DD}" type="presParOf" srcId="{E9D7D45B-C4AA-9442-A2D5-2E5607EC519B}" destId="{4490C046-0F41-5C43-A2D4-4B5CC3222597}" srcOrd="0" destOrd="0" presId="urn:microsoft.com/office/officeart/2009/3/layout/StepUpProcess"/>
    <dgm:cxn modelId="{C09F3333-458F-A346-8A62-616FE44888D8}" type="presParOf" srcId="{6F7FF042-D12D-1A46-BFD1-9270C0CF44BB}" destId="{90937AF3-CEC6-BD4E-BD18-E18AB8288FAB}" srcOrd="12" destOrd="0" presId="urn:microsoft.com/office/officeart/2009/3/layout/StepUpProcess"/>
    <dgm:cxn modelId="{B7112E00-F40C-924C-B558-B27C2ACA0881}" type="presParOf" srcId="{90937AF3-CEC6-BD4E-BD18-E18AB8288FAB}" destId="{4677EA1C-C38F-1247-965A-DF414593BDC5}" srcOrd="0" destOrd="0" presId="urn:microsoft.com/office/officeart/2009/3/layout/StepUpProcess"/>
    <dgm:cxn modelId="{417EE4B8-4B90-EB4A-B33B-AD2BEACFF10D}" type="presParOf" srcId="{90937AF3-CEC6-BD4E-BD18-E18AB8288FAB}" destId="{C28FB44A-C0B8-444B-A2DC-4E479977A0F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5E1B9A-CD7E-3B4C-8636-B7E4A1C73100}" type="doc">
      <dgm:prSet loTypeId="urn:microsoft.com/office/officeart/2005/8/layout/venn1" loCatId="" qsTypeId="urn:microsoft.com/office/officeart/2005/8/quickstyle/3D6" qsCatId="3D" csTypeId="urn:microsoft.com/office/officeart/2005/8/colors/accent0_3" csCatId="mainScheme" phldr="1"/>
      <dgm:spPr>
        <a:scene3d>
          <a:camera prst="perspectiveRelaxedModerately" zoom="92000">
            <a:rot lat="21590637" lon="0" rev="0"/>
          </a:camera>
          <a:lightRig rig="balanced" dir="t">
            <a:rot lat="0" lon="0" rev="12700000"/>
          </a:lightRig>
        </a:scene3d>
      </dgm:spPr>
      <dgm:t>
        <a:bodyPr/>
        <a:lstStyle/>
        <a:p>
          <a:endParaRPr lang="en-US"/>
        </a:p>
      </dgm:t>
    </dgm:pt>
    <dgm:pt modelId="{A61BCF68-2B04-984E-8388-16D78E02B4B3}">
      <dgm:prSet/>
      <dgm:spPr>
        <a:solidFill>
          <a:srgbClr val="FFFF00">
            <a:alpha val="50000"/>
          </a:srgbClr>
        </a:solidFill>
      </dgm:spPr>
      <dgm:t>
        <a:bodyPr/>
        <a:lstStyle/>
        <a:p>
          <a:pPr rtl="0"/>
          <a:r>
            <a:rPr lang="en-US" b="1" dirty="0" smtClean="0">
              <a:latin typeface="Candara"/>
              <a:cs typeface="Candara"/>
            </a:rPr>
            <a:t>Food</a:t>
          </a:r>
          <a:endParaRPr lang="en-US" b="1" dirty="0">
            <a:latin typeface="Candara"/>
            <a:cs typeface="Candara"/>
          </a:endParaRPr>
        </a:p>
      </dgm:t>
    </dgm:pt>
    <dgm:pt modelId="{D232CBD5-7D0E-2F4E-9846-44BCE378E5B4}" type="parTrans" cxnId="{27006826-8919-DC46-BEB4-348FA3264BD2}">
      <dgm:prSet/>
      <dgm:spPr/>
      <dgm:t>
        <a:bodyPr/>
        <a:lstStyle/>
        <a:p>
          <a:endParaRPr lang="en-US"/>
        </a:p>
      </dgm:t>
    </dgm:pt>
    <dgm:pt modelId="{5ED6E07C-BC97-D44B-B9EC-2D26DC758682}" type="sibTrans" cxnId="{27006826-8919-DC46-BEB4-348FA3264BD2}">
      <dgm:prSet/>
      <dgm:spPr/>
      <dgm:t>
        <a:bodyPr/>
        <a:lstStyle/>
        <a:p>
          <a:endParaRPr lang="en-US"/>
        </a:p>
      </dgm:t>
    </dgm:pt>
    <dgm:pt modelId="{47D3EECA-543C-E84A-8D15-918E19AF5D52}">
      <dgm:prSet/>
      <dgm:spPr/>
      <dgm:t>
        <a:bodyPr/>
        <a:lstStyle/>
        <a:p>
          <a:pPr rtl="0"/>
          <a:r>
            <a:rPr lang="en-US" b="1" dirty="0" smtClean="0">
              <a:latin typeface="Candara"/>
              <a:cs typeface="Candara"/>
            </a:rPr>
            <a:t>Supplements</a:t>
          </a:r>
          <a:endParaRPr lang="en-US" b="1" dirty="0">
            <a:latin typeface="Candara"/>
            <a:cs typeface="Candara"/>
          </a:endParaRPr>
        </a:p>
      </dgm:t>
    </dgm:pt>
    <dgm:pt modelId="{40CB3EBC-32F7-6F4F-B255-FBBF24F98FE1}" type="parTrans" cxnId="{1F8D6990-0219-A844-8F1D-769D37D94E45}">
      <dgm:prSet/>
      <dgm:spPr/>
      <dgm:t>
        <a:bodyPr/>
        <a:lstStyle/>
        <a:p>
          <a:endParaRPr lang="en-US"/>
        </a:p>
      </dgm:t>
    </dgm:pt>
    <dgm:pt modelId="{F466860C-8A52-2141-8970-6C0CA78C3B93}" type="sibTrans" cxnId="{1F8D6990-0219-A844-8F1D-769D37D94E45}">
      <dgm:prSet/>
      <dgm:spPr/>
      <dgm:t>
        <a:bodyPr/>
        <a:lstStyle/>
        <a:p>
          <a:endParaRPr lang="en-US"/>
        </a:p>
      </dgm:t>
    </dgm:pt>
    <dgm:pt modelId="{62AFA946-A687-224A-BF29-9C867BBB54B9}">
      <dgm:prSet/>
      <dgm:spPr>
        <a:solidFill>
          <a:srgbClr val="800000">
            <a:alpha val="50000"/>
          </a:srgbClr>
        </a:solidFill>
      </dgm:spPr>
      <dgm:t>
        <a:bodyPr/>
        <a:lstStyle/>
        <a:p>
          <a:pPr rtl="0"/>
          <a:r>
            <a:rPr lang="en-US" b="1" dirty="0" smtClean="0">
              <a:latin typeface="Candara"/>
              <a:cs typeface="Candara"/>
            </a:rPr>
            <a:t>Treats</a:t>
          </a:r>
          <a:endParaRPr lang="en-US" b="1" dirty="0">
            <a:latin typeface="Candara"/>
            <a:cs typeface="Candara"/>
          </a:endParaRPr>
        </a:p>
      </dgm:t>
    </dgm:pt>
    <dgm:pt modelId="{D54374EF-0596-B54D-8EA9-1701A1AE4E22}" type="parTrans" cxnId="{713AC9FE-086C-5949-A715-E53E4AF167ED}">
      <dgm:prSet/>
      <dgm:spPr/>
      <dgm:t>
        <a:bodyPr/>
        <a:lstStyle/>
        <a:p>
          <a:endParaRPr lang="en-US"/>
        </a:p>
      </dgm:t>
    </dgm:pt>
    <dgm:pt modelId="{6213EA36-BC07-CA4F-AF20-458CFF8E034C}" type="sibTrans" cxnId="{713AC9FE-086C-5949-A715-E53E4AF167ED}">
      <dgm:prSet/>
      <dgm:spPr/>
      <dgm:t>
        <a:bodyPr/>
        <a:lstStyle/>
        <a:p>
          <a:endParaRPr lang="en-US"/>
        </a:p>
      </dgm:t>
    </dgm:pt>
    <dgm:pt modelId="{13A0FD75-2C2E-9644-85B2-16539AF57D05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pPr rtl="0"/>
          <a:r>
            <a:rPr lang="en-US" b="1" dirty="0" smtClean="0">
              <a:latin typeface="Candara"/>
              <a:cs typeface="Candara"/>
            </a:rPr>
            <a:t>Water</a:t>
          </a:r>
          <a:endParaRPr lang="en-US" b="1" dirty="0">
            <a:latin typeface="Candara"/>
            <a:cs typeface="Candara"/>
          </a:endParaRPr>
        </a:p>
      </dgm:t>
    </dgm:pt>
    <dgm:pt modelId="{2C67AD64-BA70-9C44-B022-67AF69A9B58B}" type="parTrans" cxnId="{725EABEA-AE79-0643-9878-F2982A04A1D2}">
      <dgm:prSet/>
      <dgm:spPr/>
      <dgm:t>
        <a:bodyPr/>
        <a:lstStyle/>
        <a:p>
          <a:endParaRPr lang="en-US"/>
        </a:p>
      </dgm:t>
    </dgm:pt>
    <dgm:pt modelId="{47D9B7EC-7FC7-D340-BDA0-D506992B0427}" type="sibTrans" cxnId="{725EABEA-AE79-0643-9878-F2982A04A1D2}">
      <dgm:prSet/>
      <dgm:spPr/>
      <dgm:t>
        <a:bodyPr/>
        <a:lstStyle/>
        <a:p>
          <a:endParaRPr lang="en-US"/>
        </a:p>
      </dgm:t>
    </dgm:pt>
    <dgm:pt modelId="{12D0B34B-D601-A64E-901F-4A29356E2911}">
      <dgm:prSet/>
      <dgm:spPr>
        <a:solidFill>
          <a:srgbClr val="800000">
            <a:alpha val="50000"/>
          </a:srgbClr>
        </a:solidFill>
      </dgm:spPr>
      <dgm:t>
        <a:bodyPr/>
        <a:lstStyle/>
        <a:p>
          <a:pPr rtl="0"/>
          <a:r>
            <a:rPr lang="en-US" b="1" dirty="0" smtClean="0">
              <a:latin typeface="Candara"/>
              <a:cs typeface="Candara"/>
            </a:rPr>
            <a:t>Exercise</a:t>
          </a:r>
          <a:endParaRPr lang="en-US" b="1" dirty="0">
            <a:latin typeface="Candara"/>
            <a:cs typeface="Candara"/>
          </a:endParaRPr>
        </a:p>
      </dgm:t>
    </dgm:pt>
    <dgm:pt modelId="{3188AB40-05B2-C64B-B102-028FF8329F23}" type="parTrans" cxnId="{2827BAF9-32D0-AF4D-8EE9-8BC40FC18DCA}">
      <dgm:prSet/>
      <dgm:spPr/>
      <dgm:t>
        <a:bodyPr/>
        <a:lstStyle/>
        <a:p>
          <a:endParaRPr lang="en-US"/>
        </a:p>
      </dgm:t>
    </dgm:pt>
    <dgm:pt modelId="{9078AD79-EFFD-DD44-A101-1EF4319ADC37}" type="sibTrans" cxnId="{2827BAF9-32D0-AF4D-8EE9-8BC40FC18DCA}">
      <dgm:prSet/>
      <dgm:spPr/>
      <dgm:t>
        <a:bodyPr/>
        <a:lstStyle/>
        <a:p>
          <a:endParaRPr lang="en-US"/>
        </a:p>
      </dgm:t>
    </dgm:pt>
    <dgm:pt modelId="{1026BF87-1726-C947-ADAF-C5C91FFC0A47}" type="pres">
      <dgm:prSet presAssocID="{645E1B9A-CD7E-3B4C-8636-B7E4A1C73100}" presName="compositeShape" presStyleCnt="0">
        <dgm:presLayoutVars>
          <dgm:chMax val="7"/>
          <dgm:dir/>
          <dgm:resizeHandles val="exact"/>
        </dgm:presLayoutVars>
      </dgm:prSet>
      <dgm:spPr/>
    </dgm:pt>
    <dgm:pt modelId="{841403DE-8C78-0D43-BFC0-F3A5BFDEE50D}" type="pres">
      <dgm:prSet presAssocID="{A61BCF68-2B04-984E-8388-16D78E02B4B3}" presName="circ1" presStyleLbl="vennNode1" presStyleIdx="0" presStyleCnt="5"/>
      <dgm:spPr>
        <a:solidFill>
          <a:schemeClr val="accent5">
            <a:lumMod val="50000"/>
            <a:alpha val="50000"/>
          </a:schemeClr>
        </a:solidFill>
      </dgm:spPr>
    </dgm:pt>
    <dgm:pt modelId="{3EB1FE23-DEA9-264D-B4C5-BB62A5FCA888}" type="pres">
      <dgm:prSet presAssocID="{A61BCF68-2B04-984E-8388-16D78E02B4B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E3B1C71-F3AB-C74E-8260-6438DD492365}" type="pres">
      <dgm:prSet presAssocID="{13A0FD75-2C2E-9644-85B2-16539AF57D05}" presName="circ2" presStyleLbl="vennNode1" presStyleIdx="1" presStyleCnt="5"/>
      <dgm:spPr>
        <a:solidFill>
          <a:srgbClr val="660066">
            <a:alpha val="50000"/>
          </a:srgbClr>
        </a:solidFill>
      </dgm:spPr>
    </dgm:pt>
    <dgm:pt modelId="{6F49B360-238D-FE47-8CC6-648D458AC338}" type="pres">
      <dgm:prSet presAssocID="{13A0FD75-2C2E-9644-85B2-16539AF57D0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BF4C529-9204-6D40-A93F-2A9518DE1AC4}" type="pres">
      <dgm:prSet presAssocID="{47D3EECA-543C-E84A-8D15-918E19AF5D52}" presName="circ3" presStyleLbl="vennNode1" presStyleIdx="2" presStyleCnt="5"/>
      <dgm:spPr>
        <a:solidFill>
          <a:schemeClr val="tx2">
            <a:lumMod val="75000"/>
            <a:alpha val="50000"/>
          </a:schemeClr>
        </a:solidFill>
      </dgm:spPr>
    </dgm:pt>
    <dgm:pt modelId="{EEA88D76-E54B-7B4D-BEA8-AFBD4F817E7C}" type="pres">
      <dgm:prSet presAssocID="{47D3EECA-543C-E84A-8D15-918E19AF5D5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948FC89-8BDE-3842-B569-99844CC5091A}" type="pres">
      <dgm:prSet presAssocID="{62AFA946-A687-224A-BF29-9C867BBB54B9}" presName="circ4" presStyleLbl="vennNode1" presStyleIdx="3" presStyleCnt="5"/>
      <dgm:spPr>
        <a:solidFill>
          <a:schemeClr val="bg2">
            <a:lumMod val="75000"/>
            <a:alpha val="50000"/>
          </a:schemeClr>
        </a:solidFill>
        <a:effectLst/>
      </dgm:spPr>
    </dgm:pt>
    <dgm:pt modelId="{266DC7F1-6DBC-0D47-AC78-64DC53DD02CB}" type="pres">
      <dgm:prSet presAssocID="{62AFA946-A687-224A-BF29-9C867BBB54B9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9BA89CE-A3C7-E047-96AE-2720440D6ED1}" type="pres">
      <dgm:prSet presAssocID="{12D0B34B-D601-A64E-901F-4A29356E2911}" presName="circ5" presStyleLbl="vennNode1" presStyleIdx="4" presStyleCnt="5"/>
      <dgm:spPr>
        <a:solidFill>
          <a:srgbClr val="FFFF00">
            <a:alpha val="50000"/>
          </a:srgbClr>
        </a:solidFill>
      </dgm:spPr>
    </dgm:pt>
    <dgm:pt modelId="{234FEB8E-1EE7-324D-9D34-79B1C17FA76C}" type="pres">
      <dgm:prSet presAssocID="{12D0B34B-D601-A64E-901F-4A29356E2911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20D970B-1C45-FE49-9B54-FC48B9B81DBB}" type="presOf" srcId="{62AFA946-A687-224A-BF29-9C867BBB54B9}" destId="{266DC7F1-6DBC-0D47-AC78-64DC53DD02CB}" srcOrd="0" destOrd="0" presId="urn:microsoft.com/office/officeart/2005/8/layout/venn1"/>
    <dgm:cxn modelId="{713AC9FE-086C-5949-A715-E53E4AF167ED}" srcId="{645E1B9A-CD7E-3B4C-8636-B7E4A1C73100}" destId="{62AFA946-A687-224A-BF29-9C867BBB54B9}" srcOrd="3" destOrd="0" parTransId="{D54374EF-0596-B54D-8EA9-1701A1AE4E22}" sibTransId="{6213EA36-BC07-CA4F-AF20-458CFF8E034C}"/>
    <dgm:cxn modelId="{27006826-8919-DC46-BEB4-348FA3264BD2}" srcId="{645E1B9A-CD7E-3B4C-8636-B7E4A1C73100}" destId="{A61BCF68-2B04-984E-8388-16D78E02B4B3}" srcOrd="0" destOrd="0" parTransId="{D232CBD5-7D0E-2F4E-9846-44BCE378E5B4}" sibTransId="{5ED6E07C-BC97-D44B-B9EC-2D26DC758682}"/>
    <dgm:cxn modelId="{2827BAF9-32D0-AF4D-8EE9-8BC40FC18DCA}" srcId="{645E1B9A-CD7E-3B4C-8636-B7E4A1C73100}" destId="{12D0B34B-D601-A64E-901F-4A29356E2911}" srcOrd="4" destOrd="0" parTransId="{3188AB40-05B2-C64B-B102-028FF8329F23}" sibTransId="{9078AD79-EFFD-DD44-A101-1EF4319ADC37}"/>
    <dgm:cxn modelId="{5FAB1C23-1D10-9344-A9E5-48529DA2A6FB}" type="presOf" srcId="{12D0B34B-D601-A64E-901F-4A29356E2911}" destId="{234FEB8E-1EE7-324D-9D34-79B1C17FA76C}" srcOrd="0" destOrd="0" presId="urn:microsoft.com/office/officeart/2005/8/layout/venn1"/>
    <dgm:cxn modelId="{2BB4BBC6-1BB5-B64B-BC02-0FF3E7A674FC}" type="presOf" srcId="{A61BCF68-2B04-984E-8388-16D78E02B4B3}" destId="{3EB1FE23-DEA9-264D-B4C5-BB62A5FCA888}" srcOrd="0" destOrd="0" presId="urn:microsoft.com/office/officeart/2005/8/layout/venn1"/>
    <dgm:cxn modelId="{725EABEA-AE79-0643-9878-F2982A04A1D2}" srcId="{645E1B9A-CD7E-3B4C-8636-B7E4A1C73100}" destId="{13A0FD75-2C2E-9644-85B2-16539AF57D05}" srcOrd="1" destOrd="0" parTransId="{2C67AD64-BA70-9C44-B022-67AF69A9B58B}" sibTransId="{47D9B7EC-7FC7-D340-BDA0-D506992B0427}"/>
    <dgm:cxn modelId="{2462361C-77CD-0248-B065-9461C487671F}" type="presOf" srcId="{13A0FD75-2C2E-9644-85B2-16539AF57D05}" destId="{6F49B360-238D-FE47-8CC6-648D458AC338}" srcOrd="0" destOrd="0" presId="urn:microsoft.com/office/officeart/2005/8/layout/venn1"/>
    <dgm:cxn modelId="{F4A6E13F-4D81-7A42-899D-1FADC0FF526F}" type="presOf" srcId="{47D3EECA-543C-E84A-8D15-918E19AF5D52}" destId="{EEA88D76-E54B-7B4D-BEA8-AFBD4F817E7C}" srcOrd="0" destOrd="0" presId="urn:microsoft.com/office/officeart/2005/8/layout/venn1"/>
    <dgm:cxn modelId="{1F8D6990-0219-A844-8F1D-769D37D94E45}" srcId="{645E1B9A-CD7E-3B4C-8636-B7E4A1C73100}" destId="{47D3EECA-543C-E84A-8D15-918E19AF5D52}" srcOrd="2" destOrd="0" parTransId="{40CB3EBC-32F7-6F4F-B255-FBBF24F98FE1}" sibTransId="{F466860C-8A52-2141-8970-6C0CA78C3B93}"/>
    <dgm:cxn modelId="{76F94C86-223D-CF45-837E-7A668F39BB41}" type="presOf" srcId="{645E1B9A-CD7E-3B4C-8636-B7E4A1C73100}" destId="{1026BF87-1726-C947-ADAF-C5C91FFC0A47}" srcOrd="0" destOrd="0" presId="urn:microsoft.com/office/officeart/2005/8/layout/venn1"/>
    <dgm:cxn modelId="{266A90AE-939F-9E4B-90FD-021792331834}" type="presParOf" srcId="{1026BF87-1726-C947-ADAF-C5C91FFC0A47}" destId="{841403DE-8C78-0D43-BFC0-F3A5BFDEE50D}" srcOrd="0" destOrd="0" presId="urn:microsoft.com/office/officeart/2005/8/layout/venn1"/>
    <dgm:cxn modelId="{CFE9F994-38F3-4043-ABF6-44160D4D6FB9}" type="presParOf" srcId="{1026BF87-1726-C947-ADAF-C5C91FFC0A47}" destId="{3EB1FE23-DEA9-264D-B4C5-BB62A5FCA888}" srcOrd="1" destOrd="0" presId="urn:microsoft.com/office/officeart/2005/8/layout/venn1"/>
    <dgm:cxn modelId="{E4440DC6-1C60-3747-AD60-A688917AC352}" type="presParOf" srcId="{1026BF87-1726-C947-ADAF-C5C91FFC0A47}" destId="{7E3B1C71-F3AB-C74E-8260-6438DD492365}" srcOrd="2" destOrd="0" presId="urn:microsoft.com/office/officeart/2005/8/layout/venn1"/>
    <dgm:cxn modelId="{811808BB-F601-5848-846C-7B34A625F588}" type="presParOf" srcId="{1026BF87-1726-C947-ADAF-C5C91FFC0A47}" destId="{6F49B360-238D-FE47-8CC6-648D458AC338}" srcOrd="3" destOrd="0" presId="urn:microsoft.com/office/officeart/2005/8/layout/venn1"/>
    <dgm:cxn modelId="{5DAB79EF-4AF3-A846-8B23-C2FCB6D46E5C}" type="presParOf" srcId="{1026BF87-1726-C947-ADAF-C5C91FFC0A47}" destId="{0BF4C529-9204-6D40-A93F-2A9518DE1AC4}" srcOrd="4" destOrd="0" presId="urn:microsoft.com/office/officeart/2005/8/layout/venn1"/>
    <dgm:cxn modelId="{D8259C3C-1788-5942-9A08-186C23D4651C}" type="presParOf" srcId="{1026BF87-1726-C947-ADAF-C5C91FFC0A47}" destId="{EEA88D76-E54B-7B4D-BEA8-AFBD4F817E7C}" srcOrd="5" destOrd="0" presId="urn:microsoft.com/office/officeart/2005/8/layout/venn1"/>
    <dgm:cxn modelId="{F2A1CEE6-2567-B44C-9D5A-BB359B26D000}" type="presParOf" srcId="{1026BF87-1726-C947-ADAF-C5C91FFC0A47}" destId="{4948FC89-8BDE-3842-B569-99844CC5091A}" srcOrd="6" destOrd="0" presId="urn:microsoft.com/office/officeart/2005/8/layout/venn1"/>
    <dgm:cxn modelId="{9D2B9F74-A436-DF4B-8593-31DFAD214086}" type="presParOf" srcId="{1026BF87-1726-C947-ADAF-C5C91FFC0A47}" destId="{266DC7F1-6DBC-0D47-AC78-64DC53DD02CB}" srcOrd="7" destOrd="0" presId="urn:microsoft.com/office/officeart/2005/8/layout/venn1"/>
    <dgm:cxn modelId="{DEE2DF3D-A798-5046-8A2C-E0F8B274824E}" type="presParOf" srcId="{1026BF87-1726-C947-ADAF-C5C91FFC0A47}" destId="{79BA89CE-A3C7-E047-96AE-2720440D6ED1}" srcOrd="8" destOrd="0" presId="urn:microsoft.com/office/officeart/2005/8/layout/venn1"/>
    <dgm:cxn modelId="{DFACAA3D-3C8E-E848-BB30-B968E989D317}" type="presParOf" srcId="{1026BF87-1726-C947-ADAF-C5C91FFC0A47}" destId="{234FEB8E-1EE7-324D-9D34-79B1C17FA76C}" srcOrd="9" destOrd="0" presId="urn:microsoft.com/office/officeart/2005/8/layout/venn1"/>
  </dgm:cxnLst>
  <dgm:bg/>
  <dgm:whole>
    <a:effectLst>
      <a:reflection stA="50000" endPos="75000" dist="127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AF4FE9-2D78-CA49-8760-D52C756C9357}">
      <dsp:nvSpPr>
        <dsp:cNvPr id="0" name=""/>
        <dsp:cNvSpPr/>
      </dsp:nvSpPr>
      <dsp:spPr>
        <a:xfrm>
          <a:off x="42" y="14765"/>
          <a:ext cx="4035474" cy="835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Candara"/>
              <a:cs typeface="Candara"/>
            </a:rPr>
            <a:t>Subtract</a:t>
          </a:r>
          <a:endParaRPr lang="en-US" sz="2400" b="1" kern="1200" dirty="0">
            <a:latin typeface="Candara"/>
            <a:cs typeface="Candara"/>
          </a:endParaRPr>
        </a:p>
      </dsp:txBody>
      <dsp:txXfrm>
        <a:off x="42" y="14765"/>
        <a:ext cx="4035474" cy="835200"/>
      </dsp:txXfrm>
    </dsp:sp>
    <dsp:sp modelId="{EAF009BB-C23D-144A-9CBF-BE2326FE64B1}">
      <dsp:nvSpPr>
        <dsp:cNvPr id="0" name=""/>
        <dsp:cNvSpPr/>
      </dsp:nvSpPr>
      <dsp:spPr>
        <a:xfrm>
          <a:off x="42" y="849965"/>
          <a:ext cx="4035474" cy="427876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>
              <a:latin typeface="Candara"/>
              <a:cs typeface="Candara"/>
            </a:rPr>
            <a:t>10 –Every By-Product Listed</a:t>
          </a:r>
          <a:endParaRPr lang="en-US" sz="1600" b="0" kern="1200" dirty="0">
            <a:latin typeface="Candara"/>
            <a:cs typeface="Candara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>
              <a:latin typeface="Candara"/>
              <a:cs typeface="Candara"/>
            </a:rPr>
            <a:t>10 – Every Non-Specific Meat Source</a:t>
          </a:r>
          <a:endParaRPr lang="en-US" sz="1600" b="0" kern="1200" dirty="0">
            <a:latin typeface="Candara"/>
            <a:cs typeface="Candara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>
              <a:latin typeface="Candara"/>
              <a:cs typeface="Candara"/>
            </a:rPr>
            <a:t>10 -  BHA, BHT or Ethoxyquin</a:t>
          </a:r>
          <a:endParaRPr lang="en-US" sz="1600" b="0" kern="1200" dirty="0">
            <a:latin typeface="Candara"/>
            <a:cs typeface="Candara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>
              <a:latin typeface="Candara"/>
              <a:cs typeface="Candara"/>
            </a:rPr>
            <a:t>5 – Every grain, Mill Run or </a:t>
          </a:r>
          <a:br>
            <a:rPr lang="en-US" sz="1600" b="0" kern="1200" dirty="0" smtClean="0">
              <a:latin typeface="Candara"/>
              <a:cs typeface="Candara"/>
            </a:rPr>
          </a:br>
          <a:r>
            <a:rPr lang="en-US" sz="1600" b="0" kern="1200" dirty="0" smtClean="0">
              <a:latin typeface="Candara"/>
              <a:cs typeface="Candara"/>
            </a:rPr>
            <a:t>       Non-Specific Grain Source</a:t>
          </a:r>
          <a:endParaRPr lang="en-US" sz="1600" b="0" kern="1200" dirty="0">
            <a:latin typeface="Candara"/>
            <a:cs typeface="Candara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>
              <a:latin typeface="Candara"/>
              <a:cs typeface="Candara"/>
            </a:rPr>
            <a:t>5 – The Same Grain Ingredient 2 or more </a:t>
          </a:r>
          <a:br>
            <a:rPr lang="en-US" sz="1600" b="0" kern="1200" dirty="0" smtClean="0">
              <a:latin typeface="Candara"/>
              <a:cs typeface="Candara"/>
            </a:rPr>
          </a:br>
          <a:r>
            <a:rPr lang="en-US" sz="1600" b="0" kern="1200" dirty="0" smtClean="0">
              <a:latin typeface="Candara"/>
              <a:cs typeface="Candara"/>
            </a:rPr>
            <a:t>        times in the first 5 ingredients</a:t>
          </a:r>
          <a:endParaRPr lang="en-US" sz="1600" b="0" kern="1200" dirty="0">
            <a:latin typeface="Candara"/>
            <a:cs typeface="Candara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>
              <a:latin typeface="Candara"/>
              <a:cs typeface="Candara"/>
            </a:rPr>
            <a:t>3 – Protein Sources that are not meat meal</a:t>
          </a:r>
          <a:endParaRPr lang="en-US" sz="1600" b="0" kern="1200" dirty="0">
            <a:latin typeface="Candara"/>
            <a:cs typeface="Candara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>
              <a:latin typeface="Candara"/>
              <a:cs typeface="Candara"/>
            </a:rPr>
            <a:t>3 -  Less than 2 meats in the first </a:t>
          </a:r>
          <a:br>
            <a:rPr lang="en-US" sz="1600" b="0" kern="1200" dirty="0" smtClean="0">
              <a:latin typeface="Candara"/>
              <a:cs typeface="Candara"/>
            </a:rPr>
          </a:br>
          <a:r>
            <a:rPr lang="en-US" sz="1600" b="0" kern="1200" dirty="0" smtClean="0">
              <a:latin typeface="Candara"/>
              <a:cs typeface="Candara"/>
            </a:rPr>
            <a:t>        3 ingredients</a:t>
          </a:r>
          <a:endParaRPr lang="en-US" sz="1600" b="0" kern="1200" dirty="0">
            <a:latin typeface="Candara"/>
            <a:cs typeface="Candara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>
              <a:latin typeface="Candara"/>
              <a:cs typeface="Candara"/>
            </a:rPr>
            <a:t>3 – Any artificial Colors</a:t>
          </a:r>
          <a:endParaRPr lang="en-US" sz="1600" b="0" kern="1200" dirty="0">
            <a:latin typeface="Candara"/>
            <a:cs typeface="Candara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0" kern="1200" dirty="0" smtClean="0">
              <a:latin typeface="Candara"/>
              <a:cs typeface="Candara"/>
            </a:rPr>
            <a:t>3 – Ground or Whole Grain Corn</a:t>
          </a:r>
          <a:endParaRPr lang="en-US" sz="1600" b="0" kern="1200" dirty="0">
            <a:latin typeface="Candara"/>
            <a:cs typeface="Candara"/>
          </a:endParaRPr>
        </a:p>
      </dsp:txBody>
      <dsp:txXfrm>
        <a:off x="42" y="849965"/>
        <a:ext cx="4035474" cy="4278768"/>
      </dsp:txXfrm>
    </dsp:sp>
    <dsp:sp modelId="{BB0617DA-DCD6-AC4C-98B8-C9F5E13E43DD}">
      <dsp:nvSpPr>
        <dsp:cNvPr id="0" name=""/>
        <dsp:cNvSpPr/>
      </dsp:nvSpPr>
      <dsp:spPr>
        <a:xfrm>
          <a:off x="4600483" y="14765"/>
          <a:ext cx="4035474" cy="835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Candara"/>
              <a:cs typeface="Candara"/>
            </a:rPr>
            <a:t>Add</a:t>
          </a:r>
          <a:endParaRPr lang="en-US" sz="2400" b="1" kern="1200" dirty="0">
            <a:latin typeface="Candara"/>
            <a:cs typeface="Candara"/>
          </a:endParaRPr>
        </a:p>
      </dsp:txBody>
      <dsp:txXfrm>
        <a:off x="4600483" y="14765"/>
        <a:ext cx="4035474" cy="835200"/>
      </dsp:txXfrm>
    </dsp:sp>
    <dsp:sp modelId="{50FD63AB-9C44-474E-87BD-802842B14A1D}">
      <dsp:nvSpPr>
        <dsp:cNvPr id="0" name=""/>
        <dsp:cNvSpPr/>
      </dsp:nvSpPr>
      <dsp:spPr>
        <a:xfrm>
          <a:off x="4600525" y="864730"/>
          <a:ext cx="4035474" cy="427876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Candara"/>
              <a:cs typeface="Candara"/>
            </a:rPr>
            <a:t>5 - Any meat sources are Organic</a:t>
          </a:r>
          <a:endParaRPr lang="en-US" sz="1600" kern="1200" dirty="0">
            <a:latin typeface="Candara"/>
            <a:cs typeface="Candara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Candara"/>
              <a:cs typeface="Candara"/>
            </a:rPr>
            <a:t>5 - Breed or Nutritionist Endorsement</a:t>
          </a:r>
          <a:endParaRPr lang="en-US" sz="1600" kern="1200" dirty="0">
            <a:latin typeface="Candara"/>
            <a:cs typeface="Candara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Candara"/>
              <a:cs typeface="Candara"/>
            </a:rPr>
            <a:t>5 - Food is baked and not extruded</a:t>
          </a:r>
          <a:endParaRPr lang="en-US" sz="1600" kern="1200" dirty="0">
            <a:latin typeface="Candara"/>
            <a:cs typeface="Candara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Candara"/>
              <a:cs typeface="Candara"/>
            </a:rPr>
            <a:t>3 - Food contains a Probiotic</a:t>
          </a:r>
          <a:endParaRPr lang="en-US" sz="1600" kern="1200" dirty="0">
            <a:latin typeface="Candara"/>
            <a:cs typeface="Candara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Candara"/>
              <a:cs typeface="Candara"/>
            </a:rPr>
            <a:t>3 - Food contains [Each]:</a:t>
          </a:r>
          <a:endParaRPr lang="en-US" sz="1600" kern="1200" dirty="0">
            <a:latin typeface="Candara"/>
            <a:cs typeface="Candara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Candara"/>
              <a:cs typeface="Candara"/>
            </a:rPr>
            <a:t>Vegetables [non-grain]</a:t>
          </a:r>
          <a:endParaRPr lang="en-US" sz="1600" kern="1200" dirty="0">
            <a:latin typeface="Candara"/>
            <a:cs typeface="Candara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Candara"/>
              <a:cs typeface="Candara"/>
            </a:rPr>
            <a:t>Fruits</a:t>
          </a:r>
          <a:endParaRPr lang="en-US" sz="1600" kern="1200" dirty="0">
            <a:latin typeface="Candara"/>
            <a:cs typeface="Candara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Candara"/>
              <a:cs typeface="Candara"/>
            </a:rPr>
            <a:t>2 – Animal Sources are </a:t>
          </a:r>
          <a:br>
            <a:rPr lang="en-US" sz="1600" kern="1200" dirty="0" smtClean="0">
              <a:latin typeface="Candara"/>
              <a:cs typeface="Candara"/>
            </a:rPr>
          </a:br>
          <a:r>
            <a:rPr lang="en-US" sz="1600" kern="1200" dirty="0" smtClean="0">
              <a:latin typeface="Candara"/>
              <a:cs typeface="Candara"/>
            </a:rPr>
            <a:t>      Hormone/Antibiotic  Free</a:t>
          </a:r>
          <a:endParaRPr lang="en-US" sz="1600" kern="1200" dirty="0">
            <a:latin typeface="Candara"/>
            <a:cs typeface="Candara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Candara"/>
              <a:cs typeface="Candara"/>
            </a:rPr>
            <a:t>2 – Food Contains Barley or Flax Oil [Each]</a:t>
          </a:r>
          <a:endParaRPr lang="en-US" sz="1600" kern="1200" dirty="0">
            <a:latin typeface="Candara"/>
            <a:cs typeface="Candara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Candara"/>
              <a:cs typeface="Candara"/>
            </a:rPr>
            <a:t>1 – Point for each of the following:</a:t>
          </a:r>
          <a:endParaRPr lang="en-US" sz="1600" kern="1200" dirty="0">
            <a:latin typeface="Candara"/>
            <a:cs typeface="Candara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Candara"/>
              <a:cs typeface="Candara"/>
            </a:rPr>
            <a:t>Oats or Oatmeal</a:t>
          </a:r>
          <a:endParaRPr lang="en-US" sz="1600" kern="1200" dirty="0">
            <a:latin typeface="Candara"/>
            <a:cs typeface="Candara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Candara"/>
              <a:cs typeface="Candara"/>
            </a:rPr>
            <a:t>Sunflower Oil</a:t>
          </a:r>
          <a:endParaRPr lang="en-US" sz="1600" kern="1200" dirty="0">
            <a:latin typeface="Candara"/>
            <a:cs typeface="Candara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Candara"/>
              <a:cs typeface="Candara"/>
            </a:rPr>
            <a:t>Every Different Specific Animal Protein</a:t>
          </a:r>
          <a:endParaRPr lang="en-US" sz="1600" kern="1200" dirty="0">
            <a:latin typeface="Candara"/>
            <a:cs typeface="Candara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Candara"/>
              <a:cs typeface="Candara"/>
            </a:rPr>
            <a:t>Glucosamine &amp; Chondroitin</a:t>
          </a:r>
          <a:endParaRPr lang="en-US" sz="1600" kern="1200" dirty="0">
            <a:latin typeface="Candara"/>
            <a:cs typeface="Candara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>
              <a:latin typeface="Candara"/>
              <a:cs typeface="Candara"/>
            </a:rPr>
            <a:t>Pesticide </a:t>
          </a:r>
          <a:r>
            <a:rPr lang="en-US" sz="1600" kern="1200" dirty="0" smtClean="0">
              <a:latin typeface="Candara"/>
              <a:cs typeface="Candara"/>
            </a:rPr>
            <a:t>Free Veggies</a:t>
          </a:r>
          <a:endParaRPr lang="en-US" sz="1600" kern="1200" dirty="0">
            <a:latin typeface="Candara"/>
            <a:cs typeface="Candara"/>
          </a:endParaRPr>
        </a:p>
      </dsp:txBody>
      <dsp:txXfrm>
        <a:off x="4600525" y="864730"/>
        <a:ext cx="4035474" cy="42787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51866A-08C2-4C4C-B053-98F292ADAD93}">
      <dsp:nvSpPr>
        <dsp:cNvPr id="0" name=""/>
        <dsp:cNvSpPr/>
      </dsp:nvSpPr>
      <dsp:spPr>
        <a:xfrm rot="5400000">
          <a:off x="212304" y="2622657"/>
          <a:ext cx="636514" cy="10591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4F4FDD-E49E-1240-AC0E-D008B65141BE}">
      <dsp:nvSpPr>
        <dsp:cNvPr id="0" name=""/>
        <dsp:cNvSpPr/>
      </dsp:nvSpPr>
      <dsp:spPr>
        <a:xfrm>
          <a:off x="106054" y="2939114"/>
          <a:ext cx="956202" cy="838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Candara"/>
              <a:cs typeface="Candara"/>
            </a:rPr>
            <a:t>Purina Beneful</a:t>
          </a:r>
          <a:endParaRPr lang="en-US" sz="1200" kern="1200" dirty="0">
            <a:latin typeface="Candara"/>
            <a:cs typeface="Candara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>
              <a:latin typeface="Candara"/>
              <a:cs typeface="Candara"/>
            </a:rPr>
            <a:t>Score: 17 = F</a:t>
          </a:r>
          <a:endParaRPr lang="en-US" sz="900" kern="1200" dirty="0">
            <a:latin typeface="Candara"/>
            <a:cs typeface="Candara"/>
          </a:endParaRPr>
        </a:p>
      </dsp:txBody>
      <dsp:txXfrm>
        <a:off x="106054" y="2939114"/>
        <a:ext cx="956202" cy="838167"/>
      </dsp:txXfrm>
    </dsp:sp>
    <dsp:sp modelId="{4B4C12DF-1ABB-FC45-AB2F-914ED24EB180}">
      <dsp:nvSpPr>
        <dsp:cNvPr id="0" name=""/>
        <dsp:cNvSpPr/>
      </dsp:nvSpPr>
      <dsp:spPr>
        <a:xfrm>
          <a:off x="881841" y="2544682"/>
          <a:ext cx="180415" cy="18041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-171430"/>
                <a:satOff val="-474"/>
                <a:lumOff val="294"/>
                <a:alphaOff val="0"/>
                <a:shade val="47500"/>
                <a:satMod val="137000"/>
              </a:schemeClr>
            </a:gs>
            <a:gs pos="55000">
              <a:schemeClr val="accent4">
                <a:hueOff val="-171430"/>
                <a:satOff val="-474"/>
                <a:lumOff val="294"/>
                <a:alphaOff val="0"/>
                <a:shade val="69000"/>
                <a:satMod val="137000"/>
              </a:schemeClr>
            </a:gs>
            <a:gs pos="100000">
              <a:schemeClr val="accent4">
                <a:hueOff val="-171430"/>
                <a:satOff val="-474"/>
                <a:lumOff val="294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D7960C-36DB-0345-8255-5545FEC4B73E}">
      <dsp:nvSpPr>
        <dsp:cNvPr id="0" name=""/>
        <dsp:cNvSpPr/>
      </dsp:nvSpPr>
      <dsp:spPr>
        <a:xfrm rot="5400000">
          <a:off x="1382883" y="2332996"/>
          <a:ext cx="636514" cy="10591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-342860"/>
                <a:satOff val="-948"/>
                <a:lumOff val="588"/>
                <a:alphaOff val="0"/>
                <a:shade val="47500"/>
                <a:satMod val="137000"/>
              </a:schemeClr>
            </a:gs>
            <a:gs pos="55000">
              <a:schemeClr val="accent4">
                <a:hueOff val="-342860"/>
                <a:satOff val="-948"/>
                <a:lumOff val="588"/>
                <a:alphaOff val="0"/>
                <a:shade val="69000"/>
                <a:satMod val="137000"/>
              </a:schemeClr>
            </a:gs>
            <a:gs pos="100000">
              <a:schemeClr val="accent4">
                <a:hueOff val="-342860"/>
                <a:satOff val="-948"/>
                <a:lumOff val="588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02A6B3-7BAF-914A-BB12-8EA37DDA8EED}">
      <dsp:nvSpPr>
        <dsp:cNvPr id="0" name=""/>
        <dsp:cNvSpPr/>
      </dsp:nvSpPr>
      <dsp:spPr>
        <a:xfrm>
          <a:off x="1276633" y="2649453"/>
          <a:ext cx="956202" cy="838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Candara"/>
              <a:cs typeface="Candara"/>
            </a:rPr>
            <a:t>Science Diet Adult</a:t>
          </a:r>
          <a:endParaRPr lang="en-US" sz="1200" kern="1200" dirty="0">
            <a:latin typeface="Candara"/>
            <a:cs typeface="Candara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>
              <a:latin typeface="Candara"/>
              <a:cs typeface="Candara"/>
            </a:rPr>
            <a:t>Score: 45 = F</a:t>
          </a:r>
          <a:endParaRPr lang="en-US" sz="900" kern="1200" dirty="0">
            <a:latin typeface="Candara"/>
            <a:cs typeface="Candara"/>
          </a:endParaRPr>
        </a:p>
      </dsp:txBody>
      <dsp:txXfrm>
        <a:off x="1276633" y="2649453"/>
        <a:ext cx="956202" cy="838167"/>
      </dsp:txXfrm>
    </dsp:sp>
    <dsp:sp modelId="{27EBAFFA-37CF-F34E-95B4-8E34270DFF7A}">
      <dsp:nvSpPr>
        <dsp:cNvPr id="0" name=""/>
        <dsp:cNvSpPr/>
      </dsp:nvSpPr>
      <dsp:spPr>
        <a:xfrm>
          <a:off x="2052420" y="2255021"/>
          <a:ext cx="180415" cy="18041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-514289"/>
                <a:satOff val="-1422"/>
                <a:lumOff val="883"/>
                <a:alphaOff val="0"/>
                <a:shade val="47500"/>
                <a:satMod val="137000"/>
              </a:schemeClr>
            </a:gs>
            <a:gs pos="55000">
              <a:schemeClr val="accent4">
                <a:hueOff val="-514289"/>
                <a:satOff val="-1422"/>
                <a:lumOff val="883"/>
                <a:alphaOff val="0"/>
                <a:shade val="69000"/>
                <a:satMod val="137000"/>
              </a:schemeClr>
            </a:gs>
            <a:gs pos="100000">
              <a:schemeClr val="accent4">
                <a:hueOff val="-514289"/>
                <a:satOff val="-1422"/>
                <a:lumOff val="883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41D024-21B6-D347-8476-1472A841EE82}">
      <dsp:nvSpPr>
        <dsp:cNvPr id="0" name=""/>
        <dsp:cNvSpPr/>
      </dsp:nvSpPr>
      <dsp:spPr>
        <a:xfrm rot="5400000">
          <a:off x="2553462" y="2043335"/>
          <a:ext cx="636514" cy="10591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-685719"/>
                <a:satOff val="-1897"/>
                <a:lumOff val="1177"/>
                <a:alphaOff val="0"/>
                <a:shade val="47500"/>
                <a:satMod val="137000"/>
              </a:schemeClr>
            </a:gs>
            <a:gs pos="55000">
              <a:schemeClr val="accent4">
                <a:hueOff val="-685719"/>
                <a:satOff val="-1897"/>
                <a:lumOff val="1177"/>
                <a:alphaOff val="0"/>
                <a:shade val="69000"/>
                <a:satMod val="137000"/>
              </a:schemeClr>
            </a:gs>
            <a:gs pos="100000">
              <a:schemeClr val="accent4">
                <a:hueOff val="-685719"/>
                <a:satOff val="-1897"/>
                <a:lumOff val="1177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CA559C-81CA-9E45-AF7D-BF0D95CA15FF}">
      <dsp:nvSpPr>
        <dsp:cNvPr id="0" name=""/>
        <dsp:cNvSpPr/>
      </dsp:nvSpPr>
      <dsp:spPr>
        <a:xfrm>
          <a:off x="2447212" y="2359792"/>
          <a:ext cx="956202" cy="838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Candara"/>
              <a:cs typeface="Candara"/>
            </a:rPr>
            <a:t>Iams </a:t>
          </a:r>
          <a:r>
            <a:rPr lang="en-US" sz="1200" kern="1200" dirty="0" smtClean="0">
              <a:latin typeface="Candara"/>
              <a:cs typeface="Candara"/>
            </a:rPr>
            <a:t/>
          </a:r>
          <a:br>
            <a:rPr lang="en-US" sz="1200" kern="1200" dirty="0" smtClean="0">
              <a:latin typeface="Candara"/>
              <a:cs typeface="Candara"/>
            </a:rPr>
          </a:br>
          <a:r>
            <a:rPr lang="en-US" sz="1200" kern="1200" dirty="0" smtClean="0">
              <a:latin typeface="Candara"/>
              <a:cs typeface="Candara"/>
            </a:rPr>
            <a:t>Lamb </a:t>
          </a:r>
          <a:r>
            <a:rPr lang="en-US" sz="1200" kern="1200" dirty="0" smtClean="0">
              <a:latin typeface="Candara"/>
              <a:cs typeface="Candara"/>
            </a:rPr>
            <a:t>&amp; Rice</a:t>
          </a:r>
          <a:endParaRPr lang="en-US" sz="1200" kern="1200" dirty="0">
            <a:latin typeface="Candara"/>
            <a:cs typeface="Candara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>
              <a:latin typeface="Candara"/>
              <a:cs typeface="Candara"/>
            </a:rPr>
            <a:t>Score: 73 = D</a:t>
          </a:r>
          <a:endParaRPr lang="en-US" sz="900" kern="1200" dirty="0">
            <a:latin typeface="Candara"/>
            <a:cs typeface="Candara"/>
          </a:endParaRPr>
        </a:p>
      </dsp:txBody>
      <dsp:txXfrm>
        <a:off x="2447212" y="2359792"/>
        <a:ext cx="956202" cy="838167"/>
      </dsp:txXfrm>
    </dsp:sp>
    <dsp:sp modelId="{A9336989-5791-624D-9CB3-EBE2186F16C0}">
      <dsp:nvSpPr>
        <dsp:cNvPr id="0" name=""/>
        <dsp:cNvSpPr/>
      </dsp:nvSpPr>
      <dsp:spPr>
        <a:xfrm>
          <a:off x="3222999" y="1965360"/>
          <a:ext cx="180415" cy="18041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-857149"/>
                <a:satOff val="-2371"/>
                <a:lumOff val="1471"/>
                <a:alphaOff val="0"/>
                <a:shade val="47500"/>
                <a:satMod val="137000"/>
              </a:schemeClr>
            </a:gs>
            <a:gs pos="55000">
              <a:schemeClr val="accent4">
                <a:hueOff val="-857149"/>
                <a:satOff val="-2371"/>
                <a:lumOff val="1471"/>
                <a:alphaOff val="0"/>
                <a:shade val="69000"/>
                <a:satMod val="137000"/>
              </a:schemeClr>
            </a:gs>
            <a:gs pos="100000">
              <a:schemeClr val="accent4">
                <a:hueOff val="-857149"/>
                <a:satOff val="-2371"/>
                <a:lumOff val="1471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2989EB-B71C-EC44-99A6-A1C95999692F}">
      <dsp:nvSpPr>
        <dsp:cNvPr id="0" name=""/>
        <dsp:cNvSpPr/>
      </dsp:nvSpPr>
      <dsp:spPr>
        <a:xfrm rot="5400000">
          <a:off x="3724041" y="1753675"/>
          <a:ext cx="636514" cy="10591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-1028579"/>
                <a:satOff val="-2845"/>
                <a:lumOff val="1765"/>
                <a:alphaOff val="0"/>
                <a:shade val="47500"/>
                <a:satMod val="137000"/>
              </a:schemeClr>
            </a:gs>
            <a:gs pos="55000">
              <a:schemeClr val="accent4">
                <a:hueOff val="-1028579"/>
                <a:satOff val="-2845"/>
                <a:lumOff val="1765"/>
                <a:alphaOff val="0"/>
                <a:shade val="69000"/>
                <a:satMod val="137000"/>
              </a:schemeClr>
            </a:gs>
            <a:gs pos="100000">
              <a:schemeClr val="accent4">
                <a:hueOff val="-1028579"/>
                <a:satOff val="-2845"/>
                <a:lumOff val="1765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4DCE9B-3518-DF49-B075-F6D65A40550E}">
      <dsp:nvSpPr>
        <dsp:cNvPr id="0" name=""/>
        <dsp:cNvSpPr/>
      </dsp:nvSpPr>
      <dsp:spPr>
        <a:xfrm>
          <a:off x="3617791" y="2070131"/>
          <a:ext cx="956202" cy="838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Candara"/>
              <a:cs typeface="Candara"/>
            </a:rPr>
            <a:t>Eukanuba </a:t>
          </a:r>
          <a:br>
            <a:rPr lang="en-US" sz="1200" kern="1200" dirty="0" smtClean="0">
              <a:latin typeface="Candara"/>
              <a:cs typeface="Candara"/>
            </a:rPr>
          </a:br>
          <a:r>
            <a:rPr lang="en-US" sz="1200" kern="1200" dirty="0" smtClean="0">
              <a:latin typeface="Candara"/>
              <a:cs typeface="Candara"/>
            </a:rPr>
            <a:t>[Puppy/Adult]</a:t>
          </a:r>
          <a:endParaRPr lang="en-US" sz="1200" kern="1200" dirty="0">
            <a:latin typeface="Candara"/>
            <a:cs typeface="Candara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>
              <a:latin typeface="Candara"/>
              <a:cs typeface="Candara"/>
            </a:rPr>
            <a:t>Score: 80 = C</a:t>
          </a:r>
          <a:endParaRPr lang="en-US" sz="900" kern="1200" dirty="0">
            <a:latin typeface="Candara"/>
            <a:cs typeface="Candara"/>
          </a:endParaRPr>
        </a:p>
      </dsp:txBody>
      <dsp:txXfrm>
        <a:off x="3617791" y="2070131"/>
        <a:ext cx="956202" cy="838167"/>
      </dsp:txXfrm>
    </dsp:sp>
    <dsp:sp modelId="{3D424EF7-F265-AD45-9CA7-3836509D243E}">
      <dsp:nvSpPr>
        <dsp:cNvPr id="0" name=""/>
        <dsp:cNvSpPr/>
      </dsp:nvSpPr>
      <dsp:spPr>
        <a:xfrm>
          <a:off x="4393578" y="1675699"/>
          <a:ext cx="180415" cy="18041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-1200009"/>
                <a:satOff val="-3319"/>
                <a:lumOff val="2059"/>
                <a:alphaOff val="0"/>
                <a:shade val="47500"/>
                <a:satMod val="137000"/>
              </a:schemeClr>
            </a:gs>
            <a:gs pos="55000">
              <a:schemeClr val="accent4">
                <a:hueOff val="-1200009"/>
                <a:satOff val="-3319"/>
                <a:lumOff val="2059"/>
                <a:alphaOff val="0"/>
                <a:shade val="69000"/>
                <a:satMod val="137000"/>
              </a:schemeClr>
            </a:gs>
            <a:gs pos="100000">
              <a:schemeClr val="accent4">
                <a:hueOff val="-1200009"/>
                <a:satOff val="-3319"/>
                <a:lumOff val="2059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C4C246-BFE8-FF41-9A8D-3AC43E1ABB7F}">
      <dsp:nvSpPr>
        <dsp:cNvPr id="0" name=""/>
        <dsp:cNvSpPr/>
      </dsp:nvSpPr>
      <dsp:spPr>
        <a:xfrm rot="5400000">
          <a:off x="4894620" y="1464014"/>
          <a:ext cx="636514" cy="10591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-1371439"/>
                <a:satOff val="-3793"/>
                <a:lumOff val="2353"/>
                <a:alphaOff val="0"/>
                <a:shade val="47500"/>
                <a:satMod val="137000"/>
              </a:schemeClr>
            </a:gs>
            <a:gs pos="55000">
              <a:schemeClr val="accent4">
                <a:hueOff val="-1371439"/>
                <a:satOff val="-3793"/>
                <a:lumOff val="2353"/>
                <a:alphaOff val="0"/>
                <a:shade val="69000"/>
                <a:satMod val="137000"/>
              </a:schemeClr>
            </a:gs>
            <a:gs pos="100000">
              <a:schemeClr val="accent4">
                <a:hueOff val="-1371439"/>
                <a:satOff val="-3793"/>
                <a:lumOff val="2353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DCF925-AE4D-C642-B96E-B5B30D0A6EA7}">
      <dsp:nvSpPr>
        <dsp:cNvPr id="0" name=""/>
        <dsp:cNvSpPr/>
      </dsp:nvSpPr>
      <dsp:spPr>
        <a:xfrm>
          <a:off x="4788370" y="1780470"/>
          <a:ext cx="956202" cy="838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Candara"/>
              <a:cs typeface="Candara"/>
            </a:rPr>
            <a:t>Alpo </a:t>
          </a:r>
          <a:r>
            <a:rPr lang="en-US" sz="1200" kern="1200" dirty="0" smtClean="0">
              <a:latin typeface="Candara"/>
              <a:cs typeface="Candara"/>
            </a:rPr>
            <a:t/>
          </a:r>
          <a:br>
            <a:rPr lang="en-US" sz="1200" kern="1200" dirty="0" smtClean="0">
              <a:latin typeface="Candara"/>
              <a:cs typeface="Candara"/>
            </a:rPr>
          </a:br>
          <a:r>
            <a:rPr lang="en-US" sz="1200" kern="1200" dirty="0" smtClean="0">
              <a:latin typeface="Candara"/>
              <a:cs typeface="Candara"/>
            </a:rPr>
            <a:t>Prime </a:t>
          </a:r>
          <a:r>
            <a:rPr lang="en-US" sz="1200" kern="1200" dirty="0" smtClean="0">
              <a:latin typeface="Candara"/>
              <a:cs typeface="Candara"/>
            </a:rPr>
            <a:t>Cuts</a:t>
          </a:r>
          <a:endParaRPr lang="en-US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>
              <a:latin typeface="Candara"/>
              <a:cs typeface="Candara"/>
            </a:rPr>
            <a:t>Score: 81 = C</a:t>
          </a:r>
          <a:endParaRPr lang="en-US" sz="900" kern="1200" dirty="0">
            <a:latin typeface="Candara"/>
            <a:cs typeface="Candara"/>
          </a:endParaRPr>
        </a:p>
      </dsp:txBody>
      <dsp:txXfrm>
        <a:off x="4788370" y="1780470"/>
        <a:ext cx="956202" cy="838167"/>
      </dsp:txXfrm>
    </dsp:sp>
    <dsp:sp modelId="{A062544B-11F5-784E-9954-3752F84FE899}">
      <dsp:nvSpPr>
        <dsp:cNvPr id="0" name=""/>
        <dsp:cNvSpPr/>
      </dsp:nvSpPr>
      <dsp:spPr>
        <a:xfrm>
          <a:off x="5564157" y="1386038"/>
          <a:ext cx="180415" cy="18041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-1542868"/>
                <a:satOff val="-4267"/>
                <a:lumOff val="2648"/>
                <a:alphaOff val="0"/>
                <a:shade val="47500"/>
                <a:satMod val="137000"/>
              </a:schemeClr>
            </a:gs>
            <a:gs pos="55000">
              <a:schemeClr val="accent4">
                <a:hueOff val="-1542868"/>
                <a:satOff val="-4267"/>
                <a:lumOff val="2648"/>
                <a:alphaOff val="0"/>
                <a:shade val="69000"/>
                <a:satMod val="137000"/>
              </a:schemeClr>
            </a:gs>
            <a:gs pos="100000">
              <a:schemeClr val="accent4">
                <a:hueOff val="-1542868"/>
                <a:satOff val="-4267"/>
                <a:lumOff val="2648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22763C-56A3-E643-939B-FE8C9A3BDF67}">
      <dsp:nvSpPr>
        <dsp:cNvPr id="0" name=""/>
        <dsp:cNvSpPr/>
      </dsp:nvSpPr>
      <dsp:spPr>
        <a:xfrm rot="5400000">
          <a:off x="6065199" y="1174353"/>
          <a:ext cx="636514" cy="10591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-1714298"/>
                <a:satOff val="-4742"/>
                <a:lumOff val="2942"/>
                <a:alphaOff val="0"/>
                <a:shade val="47500"/>
                <a:satMod val="137000"/>
              </a:schemeClr>
            </a:gs>
            <a:gs pos="55000">
              <a:schemeClr val="accent4">
                <a:hueOff val="-1714298"/>
                <a:satOff val="-4742"/>
                <a:lumOff val="2942"/>
                <a:alphaOff val="0"/>
                <a:shade val="69000"/>
                <a:satMod val="137000"/>
              </a:schemeClr>
            </a:gs>
            <a:gs pos="100000">
              <a:schemeClr val="accent4">
                <a:hueOff val="-1714298"/>
                <a:satOff val="-4742"/>
                <a:lumOff val="2942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D476CD-E213-5446-853A-F469AC591379}">
      <dsp:nvSpPr>
        <dsp:cNvPr id="0" name=""/>
        <dsp:cNvSpPr/>
      </dsp:nvSpPr>
      <dsp:spPr>
        <a:xfrm>
          <a:off x="5958949" y="1490809"/>
          <a:ext cx="956202" cy="838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Candara"/>
              <a:cs typeface="Candara"/>
            </a:rPr>
            <a:t>Evo</a:t>
          </a:r>
          <a:endParaRPr lang="en-US" sz="1200" kern="1200" dirty="0">
            <a:latin typeface="Candara"/>
            <a:cs typeface="Candara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>
              <a:latin typeface="Candara"/>
              <a:cs typeface="Candara"/>
            </a:rPr>
            <a:t>Score: 114 = A+</a:t>
          </a:r>
          <a:endParaRPr lang="en-US" sz="900" kern="1200" dirty="0">
            <a:latin typeface="Candara"/>
            <a:cs typeface="Candara"/>
          </a:endParaRPr>
        </a:p>
      </dsp:txBody>
      <dsp:txXfrm>
        <a:off x="5958949" y="1490809"/>
        <a:ext cx="956202" cy="838167"/>
      </dsp:txXfrm>
    </dsp:sp>
    <dsp:sp modelId="{3071087B-996C-A840-9E89-0E3F87AB0AAF}">
      <dsp:nvSpPr>
        <dsp:cNvPr id="0" name=""/>
        <dsp:cNvSpPr/>
      </dsp:nvSpPr>
      <dsp:spPr>
        <a:xfrm>
          <a:off x="6734736" y="1096377"/>
          <a:ext cx="180415" cy="18041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-1885728"/>
                <a:satOff val="-5216"/>
                <a:lumOff val="3236"/>
                <a:alphaOff val="0"/>
                <a:shade val="47500"/>
                <a:satMod val="137000"/>
              </a:schemeClr>
            </a:gs>
            <a:gs pos="55000">
              <a:schemeClr val="accent4">
                <a:hueOff val="-1885728"/>
                <a:satOff val="-5216"/>
                <a:lumOff val="3236"/>
                <a:alphaOff val="0"/>
                <a:shade val="69000"/>
                <a:satMod val="137000"/>
              </a:schemeClr>
            </a:gs>
            <a:gs pos="100000">
              <a:schemeClr val="accent4">
                <a:hueOff val="-1885728"/>
                <a:satOff val="-5216"/>
                <a:lumOff val="3236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77EA1C-C38F-1247-965A-DF414593BDC5}">
      <dsp:nvSpPr>
        <dsp:cNvPr id="0" name=""/>
        <dsp:cNvSpPr/>
      </dsp:nvSpPr>
      <dsp:spPr>
        <a:xfrm rot="5400000">
          <a:off x="7235778" y="884692"/>
          <a:ext cx="636514" cy="10591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-2057158"/>
                <a:satOff val="-5690"/>
                <a:lumOff val="3530"/>
                <a:alphaOff val="0"/>
                <a:shade val="47500"/>
                <a:satMod val="137000"/>
              </a:schemeClr>
            </a:gs>
            <a:gs pos="55000">
              <a:schemeClr val="accent4">
                <a:hueOff val="-2057158"/>
                <a:satOff val="-5690"/>
                <a:lumOff val="3530"/>
                <a:alphaOff val="0"/>
                <a:shade val="69000"/>
                <a:satMod val="137000"/>
              </a:schemeClr>
            </a:gs>
            <a:gs pos="100000">
              <a:schemeClr val="accent4">
                <a:hueOff val="-2057158"/>
                <a:satOff val="-5690"/>
                <a:lumOff val="353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8FB44A-C0B8-444B-A2DC-4E479977A0FD}">
      <dsp:nvSpPr>
        <dsp:cNvPr id="0" name=""/>
        <dsp:cNvSpPr/>
      </dsp:nvSpPr>
      <dsp:spPr>
        <a:xfrm>
          <a:off x="7129528" y="1201148"/>
          <a:ext cx="956202" cy="838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Candara"/>
              <a:cs typeface="Candara"/>
            </a:rPr>
            <a:t>Royal Canin JS</a:t>
          </a:r>
          <a:endParaRPr lang="en-US" sz="1200" kern="1200" dirty="0">
            <a:latin typeface="Candara"/>
            <a:cs typeface="Candara"/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>
              <a:latin typeface="Candara"/>
              <a:cs typeface="Candara"/>
            </a:rPr>
            <a:t>Score: 115 = A+</a:t>
          </a:r>
          <a:endParaRPr lang="en-US" sz="900" kern="1200" dirty="0">
            <a:latin typeface="Candara"/>
            <a:cs typeface="Candara"/>
          </a:endParaRPr>
        </a:p>
      </dsp:txBody>
      <dsp:txXfrm>
        <a:off x="7129528" y="1201148"/>
        <a:ext cx="956202" cy="8381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1403DE-8C78-0D43-BFC0-F3A5BFDEE50D}">
      <dsp:nvSpPr>
        <dsp:cNvPr id="0" name=""/>
        <dsp:cNvSpPr/>
      </dsp:nvSpPr>
      <dsp:spPr>
        <a:xfrm>
          <a:off x="3305318" y="1318298"/>
          <a:ext cx="1618963" cy="1618963"/>
        </a:xfrm>
        <a:prstGeom prst="ellipse">
          <a:avLst/>
        </a:prstGeom>
        <a:solidFill>
          <a:schemeClr val="accent5">
            <a:lumMod val="50000"/>
            <a:alpha val="5000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perspectiveRelaxedModerately" zoom="92000">
            <a:rot lat="215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</dsp:sp>
    <dsp:sp modelId="{3EB1FE23-DEA9-264D-B4C5-BB62A5FCA888}">
      <dsp:nvSpPr>
        <dsp:cNvPr id="0" name=""/>
        <dsp:cNvSpPr/>
      </dsp:nvSpPr>
      <dsp:spPr>
        <a:xfrm>
          <a:off x="3175801" y="0"/>
          <a:ext cx="1877997" cy="1087018"/>
        </a:xfrm>
        <a:prstGeom prst="rect">
          <a:avLst/>
        </a:prstGeom>
        <a:noFill/>
        <a:ln>
          <a:noFill/>
        </a:ln>
        <a:effectLst/>
        <a:scene3d>
          <a:camera prst="perspectiveRelaxedModerately" zoom="92000">
            <a:rot lat="21590637" lon="0" rev="0"/>
          </a:camera>
          <a:lightRig rig="balanced" dir="t">
            <a:rot lat="0" lon="0" rev="127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latin typeface="Candara"/>
              <a:cs typeface="Candara"/>
            </a:rPr>
            <a:t>Food</a:t>
          </a:r>
          <a:endParaRPr lang="en-US" sz="2300" b="1" kern="1200" dirty="0">
            <a:latin typeface="Candara"/>
            <a:cs typeface="Candara"/>
          </a:endParaRPr>
        </a:p>
      </dsp:txBody>
      <dsp:txXfrm>
        <a:off x="3175801" y="0"/>
        <a:ext cx="1877997" cy="1087018"/>
      </dsp:txXfrm>
    </dsp:sp>
    <dsp:sp modelId="{7E3B1C71-F3AB-C74E-8260-6438DD492365}">
      <dsp:nvSpPr>
        <dsp:cNvPr id="0" name=""/>
        <dsp:cNvSpPr/>
      </dsp:nvSpPr>
      <dsp:spPr>
        <a:xfrm>
          <a:off x="3921172" y="1765594"/>
          <a:ext cx="1618963" cy="1618963"/>
        </a:xfrm>
        <a:prstGeom prst="ellipse">
          <a:avLst/>
        </a:prstGeom>
        <a:solidFill>
          <a:srgbClr val="660066">
            <a:alpha val="50000"/>
          </a:srgb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perspectiveRelaxedModerately" zoom="92000">
            <a:rot lat="215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</dsp:sp>
    <dsp:sp modelId="{6F49B360-238D-FE47-8CC6-648D458AC338}">
      <dsp:nvSpPr>
        <dsp:cNvPr id="0" name=""/>
        <dsp:cNvSpPr/>
      </dsp:nvSpPr>
      <dsp:spPr>
        <a:xfrm>
          <a:off x="5669004" y="1433938"/>
          <a:ext cx="1683721" cy="1179530"/>
        </a:xfrm>
        <a:prstGeom prst="rect">
          <a:avLst/>
        </a:prstGeom>
        <a:noFill/>
        <a:ln>
          <a:noFill/>
        </a:ln>
        <a:effectLst/>
        <a:scene3d>
          <a:camera prst="perspectiveRelaxedModerately" zoom="92000">
            <a:rot lat="21590637" lon="0" rev="0"/>
          </a:camera>
          <a:lightRig rig="balanced" dir="t">
            <a:rot lat="0" lon="0" rev="127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latin typeface="Candara"/>
              <a:cs typeface="Candara"/>
            </a:rPr>
            <a:t>Water</a:t>
          </a:r>
          <a:endParaRPr lang="en-US" sz="2300" b="1" kern="1200" dirty="0">
            <a:latin typeface="Candara"/>
            <a:cs typeface="Candara"/>
          </a:endParaRPr>
        </a:p>
      </dsp:txBody>
      <dsp:txXfrm>
        <a:off x="5669004" y="1433938"/>
        <a:ext cx="1683721" cy="1179530"/>
      </dsp:txXfrm>
    </dsp:sp>
    <dsp:sp modelId="{0BF4C529-9204-6D40-A93F-2A9518DE1AC4}">
      <dsp:nvSpPr>
        <dsp:cNvPr id="0" name=""/>
        <dsp:cNvSpPr/>
      </dsp:nvSpPr>
      <dsp:spPr>
        <a:xfrm>
          <a:off x="3686098" y="2489965"/>
          <a:ext cx="1618963" cy="1618963"/>
        </a:xfrm>
        <a:prstGeom prst="ellipse">
          <a:avLst/>
        </a:prstGeom>
        <a:solidFill>
          <a:schemeClr val="tx2">
            <a:lumMod val="75000"/>
            <a:alpha val="5000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perspectiveRelaxedModerately" zoom="92000">
            <a:rot lat="215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</dsp:sp>
    <dsp:sp modelId="{EEA88D76-E54B-7B4D-BEA8-AFBD4F817E7C}">
      <dsp:nvSpPr>
        <dsp:cNvPr id="0" name=""/>
        <dsp:cNvSpPr/>
      </dsp:nvSpPr>
      <dsp:spPr>
        <a:xfrm>
          <a:off x="5409970" y="3446078"/>
          <a:ext cx="1683721" cy="1179530"/>
        </a:xfrm>
        <a:prstGeom prst="rect">
          <a:avLst/>
        </a:prstGeom>
        <a:noFill/>
        <a:ln>
          <a:noFill/>
        </a:ln>
        <a:effectLst/>
        <a:scene3d>
          <a:camera prst="perspectiveRelaxedModerately" zoom="92000">
            <a:rot lat="21590637" lon="0" rev="0"/>
          </a:camera>
          <a:lightRig rig="balanced" dir="t">
            <a:rot lat="0" lon="0" rev="127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latin typeface="Candara"/>
              <a:cs typeface="Candara"/>
            </a:rPr>
            <a:t>Supplements</a:t>
          </a:r>
          <a:endParaRPr lang="en-US" sz="2300" b="1" kern="1200" dirty="0">
            <a:latin typeface="Candara"/>
            <a:cs typeface="Candara"/>
          </a:endParaRPr>
        </a:p>
      </dsp:txBody>
      <dsp:txXfrm>
        <a:off x="5409970" y="3446078"/>
        <a:ext cx="1683721" cy="1179530"/>
      </dsp:txXfrm>
    </dsp:sp>
    <dsp:sp modelId="{4948FC89-8BDE-3842-B569-99844CC5091A}">
      <dsp:nvSpPr>
        <dsp:cNvPr id="0" name=""/>
        <dsp:cNvSpPr/>
      </dsp:nvSpPr>
      <dsp:spPr>
        <a:xfrm>
          <a:off x="2924538" y="2489965"/>
          <a:ext cx="1618963" cy="1618963"/>
        </a:xfrm>
        <a:prstGeom prst="ellipse">
          <a:avLst/>
        </a:prstGeom>
        <a:solidFill>
          <a:schemeClr val="bg2">
            <a:lumMod val="75000"/>
            <a:alpha val="50000"/>
          </a:schemeClr>
        </a:solidFill>
        <a:ln>
          <a:noFill/>
        </a:ln>
        <a:effectLst/>
        <a:scene3d>
          <a:camera prst="perspectiveRelaxedModerately" zoom="92000">
            <a:rot lat="215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</dsp:sp>
    <dsp:sp modelId="{266DC7F1-6DBC-0D47-AC78-64DC53DD02CB}">
      <dsp:nvSpPr>
        <dsp:cNvPr id="0" name=""/>
        <dsp:cNvSpPr/>
      </dsp:nvSpPr>
      <dsp:spPr>
        <a:xfrm>
          <a:off x="1135907" y="3446078"/>
          <a:ext cx="1683721" cy="1179530"/>
        </a:xfrm>
        <a:prstGeom prst="rect">
          <a:avLst/>
        </a:prstGeom>
        <a:noFill/>
        <a:ln>
          <a:noFill/>
        </a:ln>
        <a:effectLst/>
        <a:scene3d>
          <a:camera prst="perspectiveRelaxedModerately" zoom="92000">
            <a:rot lat="21590637" lon="0" rev="0"/>
          </a:camera>
          <a:lightRig rig="balanced" dir="t">
            <a:rot lat="0" lon="0" rev="127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latin typeface="Candara"/>
              <a:cs typeface="Candara"/>
            </a:rPr>
            <a:t>Treats</a:t>
          </a:r>
          <a:endParaRPr lang="en-US" sz="2300" b="1" kern="1200" dirty="0">
            <a:latin typeface="Candara"/>
            <a:cs typeface="Candara"/>
          </a:endParaRPr>
        </a:p>
      </dsp:txBody>
      <dsp:txXfrm>
        <a:off x="1135907" y="3446078"/>
        <a:ext cx="1683721" cy="1179530"/>
      </dsp:txXfrm>
    </dsp:sp>
    <dsp:sp modelId="{79BA89CE-A3C7-E047-96AE-2720440D6ED1}">
      <dsp:nvSpPr>
        <dsp:cNvPr id="0" name=""/>
        <dsp:cNvSpPr/>
      </dsp:nvSpPr>
      <dsp:spPr>
        <a:xfrm>
          <a:off x="2689464" y="1765594"/>
          <a:ext cx="1618963" cy="1618963"/>
        </a:xfrm>
        <a:prstGeom prst="ellipse">
          <a:avLst/>
        </a:prstGeom>
        <a:solidFill>
          <a:srgbClr val="FFFF00">
            <a:alpha val="50000"/>
          </a:srgb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perspectiveRelaxedModerately" zoom="92000">
            <a:rot lat="21590637" lon="0" rev="0"/>
          </a:camera>
          <a:lightRig rig="balanced" dir="t">
            <a:rot lat="0" lon="0" rev="12700000"/>
          </a:lightRig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</dsp:sp>
    <dsp:sp modelId="{234FEB8E-1EE7-324D-9D34-79B1C17FA76C}">
      <dsp:nvSpPr>
        <dsp:cNvPr id="0" name=""/>
        <dsp:cNvSpPr/>
      </dsp:nvSpPr>
      <dsp:spPr>
        <a:xfrm>
          <a:off x="876873" y="1433938"/>
          <a:ext cx="1683721" cy="1179530"/>
        </a:xfrm>
        <a:prstGeom prst="rect">
          <a:avLst/>
        </a:prstGeom>
        <a:noFill/>
        <a:ln>
          <a:noFill/>
        </a:ln>
        <a:effectLst/>
        <a:scene3d>
          <a:camera prst="perspectiveRelaxedModerately" zoom="92000">
            <a:rot lat="21590637" lon="0" rev="0"/>
          </a:camera>
          <a:lightRig rig="balanced" dir="t">
            <a:rot lat="0" lon="0" rev="127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latin typeface="Candara"/>
              <a:cs typeface="Candara"/>
            </a:rPr>
            <a:t>Exercise</a:t>
          </a:r>
          <a:endParaRPr lang="en-US" sz="2300" b="1" kern="1200" dirty="0">
            <a:latin typeface="Candara"/>
            <a:cs typeface="Candara"/>
          </a:endParaRPr>
        </a:p>
      </dsp:txBody>
      <dsp:txXfrm>
        <a:off x="876873" y="1433938"/>
        <a:ext cx="1683721" cy="1179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8B7AF-9FB4-1342-A369-2BFA2F11A362}" type="datetimeFigureOut">
              <a:rPr lang="en-US" smtClean="0"/>
              <a:t>9/11/13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7BB06-E2B7-DE4C-9F3A-41C4D644A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88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7BB06-E2B7-DE4C-9F3A-41C4D644A8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64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9/10/13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9/10/13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9/10/13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9/10/13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9/10/13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9/10/13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9/10/13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9/10/13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9/10/13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3A134-F1C3-464B-BF47-54DC2DE08F52}" type="datetimeFigureOut">
              <a:rPr lang="en-US" smtClean="0"/>
              <a:t>9/10/13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7C3A134-F1C3-464B-BF47-54DC2DE08F52}" type="datetimeFigureOut">
              <a:rPr lang="en-US" smtClean="0"/>
              <a:t>9/10/13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7C3A134-F1C3-464B-BF47-54DC2DE08F52}" type="datetimeFigureOut">
              <a:rPr lang="en-US" smtClean="0"/>
              <a:t>9/10/13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648F39E-9C37-485F-AC97-16BB4BDF9F49}" type="slidenum">
              <a:rPr kumimoji="0" lang="en-US" smtClean="0"/>
              <a:t>‹#›</a:t>
            </a:fld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hyperlink" Target="http://www.shop.doxierescue.com" TargetMode="External"/><Relationship Id="rId5" Type="http://schemas.openxmlformats.org/officeDocument/2006/relationships/image" Target="../media/image20.png"/><Relationship Id="rId6" Type="http://schemas.openxmlformats.org/officeDocument/2006/relationships/hyperlink" Target="https://www.paypal.com/cgi-bin/webscr?cmd=_s-xclick&amp;hosted_button_id=6ZE3N3ZEUJ87L" TargetMode="External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acebook.com/DoxieRescue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116" y="1413229"/>
            <a:ext cx="8077200" cy="1673352"/>
          </a:xfrm>
        </p:spPr>
        <p:txBody>
          <a:bodyPr/>
          <a:lstStyle/>
          <a:p>
            <a:r>
              <a:rPr lang="en-US" b="0" dirty="0">
                <a:latin typeface="Candara" charset="0"/>
              </a:rPr>
              <a:t>Diet and Your Doxie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9274" y="2054521"/>
            <a:ext cx="8077200" cy="1499616"/>
          </a:xfrm>
        </p:spPr>
        <p:txBody>
          <a:bodyPr/>
          <a:lstStyle/>
          <a:p>
            <a:pPr algn="r"/>
            <a:r>
              <a:rPr lang="en-US" dirty="0" smtClean="0"/>
              <a:t>Cynthia SM Kura</a:t>
            </a:r>
            <a:r>
              <a:rPr lang="en-US" dirty="0"/>
              <a:t>, </a:t>
            </a:r>
            <a:r>
              <a:rPr lang="en-US" dirty="0" smtClean="0"/>
              <a:t>PhD, MS.MEdL</a:t>
            </a:r>
            <a:endParaRPr lang="en-US" dirty="0"/>
          </a:p>
          <a:p>
            <a:pPr algn="r"/>
            <a:r>
              <a:rPr lang="en-US" dirty="0"/>
              <a:t>President &amp; Medical Director</a:t>
            </a:r>
          </a:p>
          <a:p>
            <a:pPr algn="r"/>
            <a:r>
              <a:rPr lang="en-US" dirty="0"/>
              <a:t>Dachshund Rescue of Bucks County &amp; NJ</a:t>
            </a:r>
          </a:p>
        </p:txBody>
      </p:sp>
      <p:pic>
        <p:nvPicPr>
          <p:cNvPr id="5" name="Picture 4" descr="Movie Slide 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80" y="4416542"/>
            <a:ext cx="6443453" cy="160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0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Candara"/>
                <a:cs typeface="Candara"/>
              </a:rPr>
              <a:t>Weight Problems</a:t>
            </a:r>
            <a:endParaRPr lang="en-US" b="0" dirty="0">
              <a:latin typeface="Candara"/>
              <a:cs typeface="Candara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 rot="16200000">
            <a:off x="530225" y="1520825"/>
            <a:ext cx="3810000" cy="4273550"/>
          </a:xfrm>
          <a:prstGeom prst="rect">
            <a:avLst/>
          </a:prstGeom>
        </p:spPr>
        <p:txBody>
          <a:bodyPr vert="eaVert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ndara" charset="0"/>
              </a:rPr>
              <a:t>The bag said…</a:t>
            </a:r>
          </a:p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ndara" charset="0"/>
              </a:rPr>
              <a:t>I love my dog</a:t>
            </a:r>
          </a:p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ndara" charset="0"/>
              </a:rPr>
              <a:t>The vet didn</a:t>
            </a:r>
            <a:r>
              <a:rPr lang="en-US" sz="2400" dirty="0" smtClean="0">
                <a:solidFill>
                  <a:schemeClr val="tx2"/>
                </a:solidFill>
                <a:latin typeface="Candara" charset="0"/>
                <a:ea typeface="ＭＳ ゴシック" charset="0"/>
                <a:cs typeface="ＭＳ ゴシック" charset="0"/>
              </a:rPr>
              <a:t>’</a:t>
            </a:r>
            <a:r>
              <a:rPr lang="en-US" altLang="ja-JP" sz="2400" dirty="0" smtClean="0">
                <a:solidFill>
                  <a:schemeClr val="tx2"/>
                </a:solidFill>
                <a:latin typeface="Candara" charset="0"/>
              </a:rPr>
              <a:t>t tell me</a:t>
            </a:r>
          </a:p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ndara" charset="0"/>
              </a:rPr>
              <a:t>Not Sure</a:t>
            </a:r>
          </a:p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ndara" charset="0"/>
              </a:rPr>
              <a:t>Big Boned</a:t>
            </a:r>
          </a:p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ndara" charset="0"/>
              </a:rPr>
              <a:t>Different</a:t>
            </a:r>
          </a:p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ndara" charset="0"/>
              </a:rPr>
              <a:t>Loves Treats</a:t>
            </a:r>
          </a:p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ndara" charset="0"/>
              </a:rPr>
              <a:t>Not My Fault--&gt; Family Member</a:t>
            </a:r>
            <a:endParaRPr lang="en-US" dirty="0">
              <a:latin typeface="Arial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4495800" y="1778000"/>
            <a:ext cx="4343400" cy="4114800"/>
          </a:xfrm>
          <a:prstGeom prst="rect">
            <a:avLst/>
          </a:prstGeom>
        </p:spPr>
        <p:txBody>
          <a:bodyPr/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ndara" charset="0"/>
              </a:rPr>
              <a:t>The Trainer Said…</a:t>
            </a:r>
          </a:p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ndara" charset="0"/>
              </a:rPr>
              <a:t>I like the way my doxie looks</a:t>
            </a:r>
          </a:p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ndara" charset="0"/>
              </a:rPr>
              <a:t>I didn</a:t>
            </a:r>
            <a:r>
              <a:rPr lang="en-US" sz="2400" dirty="0" smtClean="0">
                <a:solidFill>
                  <a:schemeClr val="tx2"/>
                </a:solidFill>
                <a:latin typeface="Candara" charset="0"/>
                <a:ea typeface="ＭＳ ゴシック" charset="0"/>
                <a:cs typeface="ＭＳ ゴシック" charset="0"/>
              </a:rPr>
              <a:t>’</a:t>
            </a:r>
            <a:r>
              <a:rPr lang="en-US" altLang="ja-JP" sz="2400" dirty="0" smtClean="0">
                <a:solidFill>
                  <a:schemeClr val="tx2"/>
                </a:solidFill>
                <a:latin typeface="Candara" charset="0"/>
              </a:rPr>
              <a:t>t know</a:t>
            </a:r>
          </a:p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ndara" charset="0"/>
              </a:rPr>
              <a:t>Guilt</a:t>
            </a:r>
          </a:p>
          <a:p>
            <a:pPr>
              <a:buFont typeface="Wingdings" charset="2"/>
              <a:buChar char="§"/>
            </a:pPr>
            <a:endParaRPr lang="en-US" sz="2400" dirty="0" smtClean="0">
              <a:solidFill>
                <a:schemeClr val="tx2"/>
              </a:solidFill>
              <a:latin typeface="Candara" charset="0"/>
            </a:endParaRPr>
          </a:p>
          <a:p>
            <a:pPr>
              <a:buFont typeface="Wingdings" charset="2"/>
              <a:buChar char="§"/>
            </a:pPr>
            <a:r>
              <a:rPr lang="en-US" sz="2400" dirty="0" smtClean="0">
                <a:solidFill>
                  <a:schemeClr val="tx2"/>
                </a:solidFill>
                <a:latin typeface="Candara" charset="0"/>
              </a:rPr>
              <a:t>What is the real cause???</a:t>
            </a:r>
            <a:endParaRPr lang="en-US" dirty="0">
              <a:solidFill>
                <a:schemeClr val="tx2"/>
              </a:solidFill>
              <a:latin typeface="Candara" charset="0"/>
            </a:endParaRPr>
          </a:p>
        </p:txBody>
      </p:sp>
      <p:pic>
        <p:nvPicPr>
          <p:cNvPr id="3" name="Picture 2" descr="Penel New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663" y="4384784"/>
            <a:ext cx="2458909" cy="18563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5994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0" dirty="0">
                <a:solidFill>
                  <a:schemeClr val="accent1">
                    <a:satMod val="150000"/>
                  </a:schemeClr>
                </a:solidFill>
                <a:latin typeface="Candara" charset="0"/>
                <a:ea typeface="+mj-ea"/>
                <a:cs typeface="+mj-cs"/>
              </a:rPr>
              <a:t>Fixing the Problem</a:t>
            </a:r>
            <a:endParaRPr lang="en-US" b="0" dirty="0">
              <a:solidFill>
                <a:schemeClr val="accent1">
                  <a:satMod val="150000"/>
                </a:schemeClr>
              </a:solidFill>
              <a:latin typeface="Times New Roman" charset="0"/>
              <a:ea typeface="+mj-ea"/>
              <a:cs typeface="+mj-cs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Candara" charset="0"/>
                <a:cs typeface="Candara" charset="0"/>
              </a:rPr>
              <a:t>Do Not Diet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Candara" charset="0"/>
                <a:cs typeface="Candara" charset="0"/>
              </a:rPr>
              <a:t>Feed Appropriately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Candara" charset="0"/>
                <a:cs typeface="Candara" charset="0"/>
              </a:rPr>
              <a:t>Feed Consistently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Candara" charset="0"/>
                <a:cs typeface="Candara" charset="0"/>
              </a:rPr>
              <a:t>Think about Treats, No more than 2/day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Candara" charset="0"/>
                <a:cs typeface="Candara" charset="0"/>
              </a:rPr>
              <a:t>Correct harmful behaviors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Candara" charset="0"/>
                <a:cs typeface="Candara" charset="0"/>
              </a:rPr>
              <a:t>Develop an age appropriate exercise program you and your dog can achieve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90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900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697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Candara"/>
                <a:cs typeface="Candara"/>
              </a:rPr>
              <a:t>Types of Diets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2167" y="3404032"/>
            <a:ext cx="3262432" cy="24622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2800" dirty="0"/>
              <a:t>Commercial Diet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2800" dirty="0"/>
              <a:t>Home Cooked Diet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2800" dirty="0"/>
              <a:t>Raw Diet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7399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Candara"/>
                <a:cs typeface="Candara"/>
              </a:rPr>
              <a:t>Commercial Diet</a:t>
            </a:r>
            <a:endParaRPr lang="en-US" b="0" dirty="0">
              <a:latin typeface="Candara"/>
              <a:cs typeface="Candar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3079" y="4469160"/>
            <a:ext cx="3068384" cy="15234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schemeClr val="bg2"/>
                </a:solidFill>
              </a:rPr>
              <a:t>Benefits</a:t>
            </a:r>
          </a:p>
          <a:p>
            <a:pPr marL="627063" lvl="1" indent="-171450">
              <a:lnSpc>
                <a:spcPct val="120000"/>
              </a:lnSpc>
              <a:buFont typeface="Wingdings" charset="2"/>
              <a:buChar char="§"/>
              <a:defRPr/>
            </a:pPr>
            <a:r>
              <a:rPr lang="en-US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Readily </a:t>
            </a:r>
            <a:r>
              <a:rPr lang="en-US" dirty="0">
                <a:solidFill>
                  <a:srgbClr val="000000"/>
                </a:solidFill>
                <a:latin typeface="Candara" charset="0"/>
                <a:cs typeface="Candara" charset="0"/>
              </a:rPr>
              <a:t>Available</a:t>
            </a:r>
          </a:p>
          <a:p>
            <a:pPr marL="627063" lvl="1" indent="-171450">
              <a:lnSpc>
                <a:spcPct val="120000"/>
              </a:lnSpc>
              <a:buFont typeface="Wingdings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  <a:latin typeface="Candara" charset="0"/>
                <a:cs typeface="Candara" charset="0"/>
              </a:rPr>
              <a:t>Easy to Prepare</a:t>
            </a:r>
          </a:p>
          <a:p>
            <a:pPr marL="627063" lvl="1" indent="-171450">
              <a:lnSpc>
                <a:spcPct val="120000"/>
              </a:lnSpc>
              <a:buFont typeface="Wingdings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  <a:latin typeface="Candara" charset="0"/>
                <a:cs typeface="Candara" charset="0"/>
              </a:rPr>
              <a:t>Generally Palatable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35620" y="4469160"/>
            <a:ext cx="3316404" cy="18558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srgbClr val="800000"/>
                </a:solidFill>
              </a:rPr>
              <a:t>Risks</a:t>
            </a:r>
          </a:p>
          <a:p>
            <a:pPr marL="627063" lvl="1" indent="-171450">
              <a:lnSpc>
                <a:spcPct val="120000"/>
              </a:lnSpc>
              <a:buFont typeface="Wingdings" charset="2"/>
              <a:buChar char="§"/>
              <a:defRPr/>
            </a:pPr>
            <a:r>
              <a:rPr lang="en-US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Formulation </a:t>
            </a:r>
            <a:r>
              <a:rPr lang="en-US" dirty="0">
                <a:solidFill>
                  <a:srgbClr val="000000"/>
                </a:solidFill>
                <a:latin typeface="Candara" charset="0"/>
                <a:cs typeface="Candara" charset="0"/>
              </a:rPr>
              <a:t>Consistency</a:t>
            </a:r>
          </a:p>
          <a:p>
            <a:pPr marL="627063" lvl="1" indent="-171450">
              <a:lnSpc>
                <a:spcPct val="120000"/>
              </a:lnSpc>
              <a:buFont typeface="Wingdings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  <a:latin typeface="Candara" charset="0"/>
                <a:cs typeface="Candara" charset="0"/>
              </a:rPr>
              <a:t>Bag Shelf Life</a:t>
            </a:r>
          </a:p>
          <a:p>
            <a:pPr marL="627063" lvl="1" indent="-171450">
              <a:lnSpc>
                <a:spcPct val="120000"/>
              </a:lnSpc>
              <a:buFont typeface="Wingdings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  <a:latin typeface="Candara" charset="0"/>
                <a:cs typeface="Candara" charset="0"/>
              </a:rPr>
              <a:t>Filler/</a:t>
            </a:r>
            <a:r>
              <a:rPr lang="en-US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Preservatives</a:t>
            </a:r>
          </a:p>
          <a:p>
            <a:pPr marL="627063" lvl="1" indent="-171450">
              <a:lnSpc>
                <a:spcPct val="120000"/>
              </a:lnSpc>
              <a:buFont typeface="Wingdings" charset="2"/>
              <a:buChar char="§"/>
              <a:defRPr/>
            </a:pPr>
            <a:r>
              <a:rPr lang="en-US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No Recalls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2543647" y="2065983"/>
            <a:ext cx="3651710" cy="2674767"/>
            <a:chOff x="508695" y="1536868"/>
            <a:chExt cx="4604823" cy="3352167"/>
          </a:xfrm>
        </p:grpSpPr>
        <p:sp>
          <p:nvSpPr>
            <p:cNvPr id="4" name="Oval 3"/>
            <p:cNvSpPr/>
            <p:nvPr/>
          </p:nvSpPr>
          <p:spPr>
            <a:xfrm>
              <a:off x="2118057" y="3555099"/>
              <a:ext cx="1432612" cy="1333936"/>
            </a:xfrm>
            <a:prstGeom prst="ellipse">
              <a:avLst/>
            </a:prstGeom>
            <a:effectLst>
              <a:outerShdw blurRad="101600" dist="38100" dir="5400000" sx="112000" sy="112000" algn="t" rotWithShape="0">
                <a:prstClr val="black">
                  <a:alpha val="40000"/>
                </a:prstClr>
              </a:outerShdw>
            </a:effectLst>
            <a:scene3d>
              <a:camera prst="isometricOffAxis1Top"/>
              <a:lightRig rig="threePt" dir="t"/>
            </a:scene3d>
            <a:sp3d extrusionH="254000"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378532" y="3676366"/>
              <a:ext cx="911662" cy="848869"/>
            </a:xfrm>
            <a:prstGeom prst="ellipse">
              <a:avLst/>
            </a:prstGeom>
            <a:scene3d>
              <a:camera prst="isometricOffAxis1Top"/>
              <a:lightRig rig="threePt" dir="t"/>
            </a:scene3d>
            <a:sp3d extrusionH="127000"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an 5"/>
            <p:cNvSpPr/>
            <p:nvPr/>
          </p:nvSpPr>
          <p:spPr>
            <a:xfrm>
              <a:off x="2639007" y="3312565"/>
              <a:ext cx="390712" cy="848869"/>
            </a:xfrm>
            <a:prstGeom prst="can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11000">
                  <a:srgbClr val="5F5F5F"/>
                </a:gs>
                <a:gs pos="21001">
                  <a:srgbClr val="5F5F5F"/>
                </a:gs>
                <a:gs pos="63000">
                  <a:srgbClr val="FFFFFF"/>
                </a:gs>
                <a:gs pos="67000">
                  <a:srgbClr val="B2B2B2"/>
                </a:gs>
                <a:gs pos="91000">
                  <a:srgbClr val="292929"/>
                </a:gs>
                <a:gs pos="98000">
                  <a:srgbClr val="777777"/>
                </a:gs>
                <a:gs pos="100000">
                  <a:srgbClr val="EAEAEA"/>
                </a:gs>
              </a:gsLst>
              <a:lin ang="10800000" scaled="1"/>
              <a:tileRect/>
            </a:gradFill>
            <a:ln w="635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5400000" sx="101000" sy="101000" algn="t" rotWithShape="0">
                <a:prstClr val="black">
                  <a:alpha val="56000"/>
                </a:prstClr>
              </a:outerShdw>
            </a:effectLst>
            <a:sp3d z="2159000" extrusionH="2222500"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21"/>
            <p:cNvGrpSpPr/>
            <p:nvPr/>
          </p:nvGrpSpPr>
          <p:grpSpPr>
            <a:xfrm>
              <a:off x="508695" y="1779402"/>
              <a:ext cx="2361657" cy="1333936"/>
              <a:chOff x="1752600" y="2133600"/>
              <a:chExt cx="2763541" cy="1676400"/>
            </a:xfrm>
          </p:grpSpPr>
          <p:sp>
            <p:nvSpPr>
              <p:cNvPr id="8" name="Can 7"/>
              <p:cNvSpPr/>
              <p:nvPr/>
            </p:nvSpPr>
            <p:spPr>
              <a:xfrm rot="17580000" flipH="1">
                <a:off x="3411241" y="2647646"/>
                <a:ext cx="228600" cy="1981200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11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91000">
                    <a:srgbClr val="292929"/>
                  </a:gs>
                  <a:gs pos="98000">
                    <a:srgbClr val="777777"/>
                  </a:gs>
                  <a:gs pos="100000">
                    <a:srgbClr val="EAEAEA"/>
                  </a:gs>
                </a:gsLst>
                <a:lin ang="10800000" scaled="1"/>
                <a:tileRect/>
              </a:gradFill>
              <a:ln w="6350"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sx="101000" sy="101000" algn="t" rotWithShape="0">
                  <a:prstClr val="black">
                    <a:alpha val="56000"/>
                  </a:prstClr>
                </a:outerShdw>
              </a:effectLst>
              <a:sp3d z="2159000" extrusionH="2222500">
                <a:bevelT w="139700" prst="cross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752600" y="2133600"/>
                <a:ext cx="1676400" cy="1676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11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91000">
                    <a:srgbClr val="292929"/>
                  </a:gs>
                  <a:gs pos="98000">
                    <a:srgbClr val="777777"/>
                  </a:gs>
                  <a:gs pos="100000">
                    <a:srgbClr val="EAEAEA"/>
                  </a:gs>
                </a:gsLst>
                <a:lin ang="13500000" scaled="1"/>
                <a:tileRect/>
              </a:gradFill>
              <a:ln w="6350">
                <a:solidFill>
                  <a:schemeClr val="bg1">
                    <a:lumMod val="65000"/>
                  </a:schemeClr>
                </a:solidFill>
              </a:ln>
              <a:effectLst/>
              <a:scene3d>
                <a:camera prst="isometricOffAxis1Top"/>
                <a:lightRig rig="threePt" dir="t"/>
              </a:scene3d>
              <a:sp3d extrusionH="254000">
                <a:bevelT w="139700" prst="cross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20"/>
            <p:cNvGrpSpPr/>
            <p:nvPr/>
          </p:nvGrpSpPr>
          <p:grpSpPr>
            <a:xfrm>
              <a:off x="2805231" y="1796728"/>
              <a:ext cx="2308287" cy="1333936"/>
              <a:chOff x="4439939" y="2155374"/>
              <a:chExt cx="2701089" cy="1676400"/>
            </a:xfrm>
          </p:grpSpPr>
          <p:sp>
            <p:nvSpPr>
              <p:cNvPr id="11" name="Can 10"/>
              <p:cNvSpPr/>
              <p:nvPr/>
            </p:nvSpPr>
            <p:spPr>
              <a:xfrm rot="4020000">
                <a:off x="5316239" y="2647647"/>
                <a:ext cx="228600" cy="1981200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11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91000">
                    <a:srgbClr val="292929"/>
                  </a:gs>
                  <a:gs pos="98000">
                    <a:srgbClr val="777777"/>
                  </a:gs>
                  <a:gs pos="100000">
                    <a:srgbClr val="EAEAEA"/>
                  </a:gs>
                </a:gsLst>
                <a:lin ang="10800000" scaled="1"/>
                <a:tileRect/>
              </a:gradFill>
              <a:ln w="6350">
                <a:solidFill>
                  <a:schemeClr val="bg1">
                    <a:lumMod val="65000"/>
                  </a:schemeClr>
                </a:solidFill>
              </a:ln>
              <a:effectLst>
                <a:outerShdw blurRad="50800" dist="38100" dir="5400000" sx="101000" sy="101000" algn="t" rotWithShape="0">
                  <a:prstClr val="black">
                    <a:alpha val="56000"/>
                  </a:prstClr>
                </a:outerShdw>
              </a:effectLst>
              <a:sp3d z="2159000" extrusionH="2222500">
                <a:bevelT w="139700" prst="cross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5464628" y="2155374"/>
                <a:ext cx="1676400" cy="1676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11000">
                    <a:srgbClr val="5F5F5F"/>
                  </a:gs>
                  <a:gs pos="21001">
                    <a:srgbClr val="5F5F5F"/>
                  </a:gs>
                  <a:gs pos="63000">
                    <a:srgbClr val="FFFFFF"/>
                  </a:gs>
                  <a:gs pos="67000">
                    <a:srgbClr val="B2B2B2"/>
                  </a:gs>
                  <a:gs pos="91000">
                    <a:srgbClr val="292929"/>
                  </a:gs>
                  <a:gs pos="98000">
                    <a:srgbClr val="777777"/>
                  </a:gs>
                  <a:gs pos="100000">
                    <a:srgbClr val="EAEAEA"/>
                  </a:gs>
                </a:gsLst>
                <a:lin ang="13500000" scaled="1"/>
                <a:tileRect/>
              </a:gradFill>
              <a:ln w="6350">
                <a:solidFill>
                  <a:schemeClr val="bg1">
                    <a:lumMod val="65000"/>
                  </a:schemeClr>
                </a:solidFill>
              </a:ln>
              <a:effectLst/>
              <a:scene3d>
                <a:camera prst="isometricOffAxis1Top"/>
                <a:lightRig rig="threePt" dir="t"/>
              </a:scene3d>
              <a:sp3d extrusionH="254000">
                <a:bevelT w="139700" prst="cross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8"/>
            <p:cNvGrpSpPr/>
            <p:nvPr/>
          </p:nvGrpSpPr>
          <p:grpSpPr>
            <a:xfrm>
              <a:off x="2555282" y="3009397"/>
              <a:ext cx="588673" cy="666968"/>
              <a:chOff x="4169228" y="3048000"/>
              <a:chExt cx="688848" cy="838200"/>
            </a:xfrm>
          </p:grpSpPr>
          <p:grpSp>
            <p:nvGrpSpPr>
              <p:cNvPr id="14" name="Group 17"/>
              <p:cNvGrpSpPr/>
              <p:nvPr/>
            </p:nvGrpSpPr>
            <p:grpSpPr>
              <a:xfrm>
                <a:off x="4169228" y="3048000"/>
                <a:ext cx="688848" cy="838200"/>
                <a:chOff x="4169228" y="3048000"/>
                <a:chExt cx="688848" cy="838200"/>
              </a:xfrm>
            </p:grpSpPr>
            <p:sp>
              <p:nvSpPr>
                <p:cNvPr id="16" name="Chord 15"/>
                <p:cNvSpPr/>
                <p:nvPr/>
              </p:nvSpPr>
              <p:spPr>
                <a:xfrm>
                  <a:off x="4169228" y="3048000"/>
                  <a:ext cx="688848" cy="838200"/>
                </a:xfrm>
                <a:prstGeom prst="chord">
                  <a:avLst>
                    <a:gd name="adj1" fmla="val 10818793"/>
                    <a:gd name="adj2" fmla="val 21533896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Chord 16"/>
                <p:cNvSpPr/>
                <p:nvPr/>
              </p:nvSpPr>
              <p:spPr>
                <a:xfrm>
                  <a:off x="4419600" y="3352800"/>
                  <a:ext cx="187868" cy="228600"/>
                </a:xfrm>
                <a:prstGeom prst="chord">
                  <a:avLst>
                    <a:gd name="adj1" fmla="val 10818793"/>
                    <a:gd name="adj2" fmla="val 21533896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Isosceles Triangle 14"/>
              <p:cNvSpPr/>
              <p:nvPr/>
            </p:nvSpPr>
            <p:spPr>
              <a:xfrm>
                <a:off x="4480046" y="3101156"/>
                <a:ext cx="64192" cy="331440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Ellipse 53"/>
            <p:cNvSpPr/>
            <p:nvPr/>
          </p:nvSpPr>
          <p:spPr bwMode="auto">
            <a:xfrm>
              <a:off x="713352" y="2368412"/>
              <a:ext cx="911662" cy="213357"/>
            </a:xfrm>
            <a:prstGeom prst="ellipse">
              <a:avLst/>
            </a:prstGeom>
            <a:gradFill flip="none" rotWithShape="1">
              <a:gsLst>
                <a:gs pos="24000">
                  <a:schemeClr val="tx1"/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a-DK">
                <a:solidFill>
                  <a:srgbClr val="FFFFFF"/>
                </a:solidFill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21" name="Oval 3"/>
            <p:cNvSpPr/>
            <p:nvPr/>
          </p:nvSpPr>
          <p:spPr>
            <a:xfrm>
              <a:off x="704051" y="1536868"/>
              <a:ext cx="1041588" cy="96984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prstMaterial="dkEdge">
              <a:bevelT w="608330" h="608330"/>
              <a:bevelB w="608330" h="60833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Ellipse 53"/>
            <p:cNvSpPr/>
            <p:nvPr/>
          </p:nvSpPr>
          <p:spPr bwMode="auto">
            <a:xfrm>
              <a:off x="3941383" y="2385737"/>
              <a:ext cx="911662" cy="213357"/>
            </a:xfrm>
            <a:prstGeom prst="ellipse">
              <a:avLst/>
            </a:prstGeom>
            <a:gradFill flip="none" rotWithShape="1">
              <a:gsLst>
                <a:gs pos="24000">
                  <a:schemeClr val="tx1"/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a-DK">
                <a:solidFill>
                  <a:srgbClr val="FFFFFF"/>
                </a:solidFill>
                <a:latin typeface="Calibri" charset="0"/>
                <a:ea typeface="ＭＳ Ｐゴシック" charset="-128"/>
              </a:endParaRPr>
            </a:p>
          </p:txBody>
        </p:sp>
        <p:sp>
          <p:nvSpPr>
            <p:cNvPr id="23" name="Oval 3"/>
            <p:cNvSpPr/>
            <p:nvPr/>
          </p:nvSpPr>
          <p:spPr>
            <a:xfrm>
              <a:off x="3894868" y="1536868"/>
              <a:ext cx="1041588" cy="969845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prstMaterial="dkEdge">
              <a:bevelT w="608330" h="608330"/>
              <a:bevelB w="608330" h="60833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7130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Candara"/>
                <a:cs typeface="Candara"/>
              </a:rPr>
              <a:t>Home Cooked Diet</a:t>
            </a:r>
            <a:endParaRPr lang="en-US" b="0" dirty="0">
              <a:latin typeface="Candara"/>
              <a:cs typeface="Candar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4904" y="4404024"/>
            <a:ext cx="2837129" cy="200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2"/>
                </a:solidFill>
              </a:rPr>
              <a:t>Benefits</a:t>
            </a:r>
          </a:p>
          <a:p>
            <a:pPr marL="627063" lvl="1" indent="-171450">
              <a:lnSpc>
                <a:spcPct val="120000"/>
              </a:lnSpc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Candara" charset="0"/>
                <a:cs typeface="Candara" charset="0"/>
              </a:rPr>
              <a:t>No Preservatives</a:t>
            </a:r>
          </a:p>
          <a:p>
            <a:pPr marL="627063" lvl="1" indent="-171450">
              <a:lnSpc>
                <a:spcPct val="120000"/>
              </a:lnSpc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Candara" charset="0"/>
                <a:cs typeface="Candara" charset="0"/>
              </a:rPr>
              <a:t>No Fillers</a:t>
            </a:r>
          </a:p>
          <a:p>
            <a:pPr marL="627063" lvl="1" indent="-171450">
              <a:lnSpc>
                <a:spcPct val="120000"/>
              </a:lnSpc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Candara" charset="0"/>
                <a:cs typeface="Candara" charset="0"/>
              </a:rPr>
              <a:t>Healthy </a:t>
            </a:r>
            <a:r>
              <a:rPr lang="en-US" sz="20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Approach</a:t>
            </a:r>
          </a:p>
          <a:p>
            <a:pPr marL="627063" lvl="1" indent="-171450">
              <a:lnSpc>
                <a:spcPct val="120000"/>
              </a:lnSpc>
              <a:buFont typeface="Wingdings" charset="2"/>
              <a:buChar char="§"/>
              <a:defRPr/>
            </a:pPr>
            <a:r>
              <a:rPr lang="en-US" sz="20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Minimal Recalls</a:t>
            </a:r>
            <a:endParaRPr lang="en-US" sz="2000" dirty="0">
              <a:solidFill>
                <a:srgbClr val="000000"/>
              </a:solidFill>
              <a:latin typeface="Candara" charset="0"/>
              <a:cs typeface="Candar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86098" y="4404024"/>
            <a:ext cx="3335872" cy="163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800000"/>
                </a:solidFill>
              </a:rPr>
              <a:t>Risks</a:t>
            </a:r>
          </a:p>
          <a:p>
            <a:pPr marL="342900" lvl="1" indent="-114300">
              <a:lnSpc>
                <a:spcPct val="120000"/>
              </a:lnSpc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Candara" charset="0"/>
                <a:cs typeface="Candara" charset="0"/>
              </a:rPr>
              <a:t>Support related: </a:t>
            </a:r>
            <a:r>
              <a:rPr lang="en-US" sz="20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     Prepare </a:t>
            </a:r>
            <a:r>
              <a:rPr lang="en-US" sz="2000" dirty="0">
                <a:solidFill>
                  <a:srgbClr val="000000"/>
                </a:solidFill>
                <a:latin typeface="Candara" charset="0"/>
                <a:cs typeface="Candara" charset="0"/>
              </a:rPr>
              <a:t>ahead!</a:t>
            </a:r>
          </a:p>
          <a:p>
            <a:pPr marL="342900" lvl="1" indent="-114300">
              <a:lnSpc>
                <a:spcPct val="120000"/>
              </a:lnSpc>
              <a:buFont typeface="Wingdings" charset="2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Candara" charset="0"/>
                <a:cs typeface="Candara" charset="0"/>
              </a:rPr>
              <a:t>Don’t forget the Vitamins</a:t>
            </a:r>
            <a:endParaRPr lang="en-US" dirty="0">
              <a:solidFill>
                <a:srgbClr val="000000"/>
              </a:solidFill>
              <a:latin typeface="Candara" charset="0"/>
              <a:cs typeface="Candara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523030" y="1864574"/>
            <a:ext cx="3717799" cy="2265613"/>
            <a:chOff x="384110" y="658184"/>
            <a:chExt cx="5867400" cy="3255833"/>
          </a:xfrm>
        </p:grpSpPr>
        <p:grpSp>
          <p:nvGrpSpPr>
            <p:cNvPr id="6" name="Group 29"/>
            <p:cNvGrpSpPr/>
            <p:nvPr/>
          </p:nvGrpSpPr>
          <p:grpSpPr>
            <a:xfrm>
              <a:off x="384110" y="930185"/>
              <a:ext cx="5867400" cy="1905000"/>
              <a:chOff x="1447800" y="2590800"/>
              <a:chExt cx="5867400" cy="1905000"/>
            </a:xfrm>
          </p:grpSpPr>
          <p:sp>
            <p:nvSpPr>
              <p:cNvPr id="7" name="Can 6"/>
              <p:cNvSpPr/>
              <p:nvPr/>
            </p:nvSpPr>
            <p:spPr>
              <a:xfrm rot="5400000">
                <a:off x="4419600" y="1295400"/>
                <a:ext cx="228600" cy="4800600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50000">
                    <a:schemeClr val="bg1"/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itchFamily="34" charset="0"/>
                </a:endParaRPr>
              </a:p>
            </p:txBody>
          </p:sp>
          <p:grpSp>
            <p:nvGrpSpPr>
              <p:cNvPr id="8" name="Group 19"/>
              <p:cNvGrpSpPr/>
              <p:nvPr/>
            </p:nvGrpSpPr>
            <p:grpSpPr>
              <a:xfrm>
                <a:off x="1447800" y="2590800"/>
                <a:ext cx="1905000" cy="1905000"/>
                <a:chOff x="1295400" y="3810000"/>
                <a:chExt cx="2057400" cy="2057400"/>
              </a:xfrm>
              <a:effectLst>
                <a:outerShdw blurRad="177800" dist="38100" dir="5400000" sx="97000" sy="97000" algn="t" rotWithShape="0">
                  <a:prstClr val="black">
                    <a:alpha val="40000"/>
                  </a:prstClr>
                </a:outerShdw>
              </a:effectLst>
              <a:scene3d>
                <a:camera prst="perspectiveRelaxed"/>
                <a:lightRig rig="threePt" dir="t"/>
              </a:scene3d>
            </p:grpSpPr>
            <p:sp>
              <p:nvSpPr>
                <p:cNvPr id="12" name="Rounded Rectangle 11"/>
                <p:cNvSpPr/>
                <p:nvPr/>
              </p:nvSpPr>
              <p:spPr>
                <a:xfrm>
                  <a:off x="1295400" y="3810000"/>
                  <a:ext cx="2057400" cy="2057400"/>
                </a:xfrm>
                <a:prstGeom prst="roundRect">
                  <a:avLst/>
                </a:prstGeom>
                <a:sp3d z="317500" extrusionH="127000" prstMaterial="dkEdge">
                  <a:bevelT w="139700" prst="cross"/>
                  <a:extrusionClr>
                    <a:schemeClr val="bg1">
                      <a:lumMod val="7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0" dirty="0">
                    <a:latin typeface="Franklin Gothic Medium Cond" pitchFamily="34" charset="0"/>
                  </a:endParaRPr>
                </a:p>
              </p:txBody>
            </p:sp>
            <p:sp>
              <p:nvSpPr>
                <p:cNvPr id="13" name="Rounded Rectangle 12"/>
                <p:cNvSpPr/>
                <p:nvPr/>
              </p:nvSpPr>
              <p:spPr>
                <a:xfrm>
                  <a:off x="1432560" y="3947160"/>
                  <a:ext cx="1783080" cy="1783080"/>
                </a:xfrm>
                <a:prstGeom prst="roundRect">
                  <a:avLst/>
                </a:prstGeom>
                <a:sp3d z="38100" extrusionH="127000" prstMaterial="dkEdge">
                  <a:bevelT w="139700" prst="cross"/>
                  <a:extrusionClr>
                    <a:schemeClr val="bg1">
                      <a:lumMod val="7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alibri" pitchFamily="34" charset="0"/>
                  </a:endParaRPr>
                </a:p>
              </p:txBody>
            </p:sp>
          </p:grpSp>
          <p:grpSp>
            <p:nvGrpSpPr>
              <p:cNvPr id="9" name="Group 22"/>
              <p:cNvGrpSpPr/>
              <p:nvPr/>
            </p:nvGrpSpPr>
            <p:grpSpPr>
              <a:xfrm>
                <a:off x="5410200" y="2590800"/>
                <a:ext cx="1905000" cy="1905000"/>
                <a:chOff x="1295400" y="3810000"/>
                <a:chExt cx="2057400" cy="2057400"/>
              </a:xfrm>
              <a:effectLst>
                <a:outerShdw blurRad="177800" dist="38100" dir="5400000" sx="97000" sy="97000" algn="t" rotWithShape="0">
                  <a:prstClr val="black">
                    <a:alpha val="40000"/>
                  </a:prstClr>
                </a:outerShdw>
              </a:effectLst>
              <a:scene3d>
                <a:camera prst="perspectiveRelaxed"/>
                <a:lightRig rig="threePt" dir="t"/>
              </a:scene3d>
            </p:grpSpPr>
            <p:sp>
              <p:nvSpPr>
                <p:cNvPr id="10" name="Rounded Rectangle 9"/>
                <p:cNvSpPr/>
                <p:nvPr/>
              </p:nvSpPr>
              <p:spPr>
                <a:xfrm>
                  <a:off x="1295400" y="3810000"/>
                  <a:ext cx="2057400" cy="2057400"/>
                </a:xfrm>
                <a:prstGeom prst="roundRect">
                  <a:avLst/>
                </a:prstGeom>
                <a:sp3d z="317500" extrusionH="127000" prstMaterial="dkEdge">
                  <a:bevelT w="139700" prst="cross"/>
                  <a:extrusionClr>
                    <a:schemeClr val="bg1">
                      <a:lumMod val="7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0" dirty="0">
                    <a:latin typeface="Franklin Gothic Medium Cond" pitchFamily="34" charset="0"/>
                  </a:endParaRPr>
                </a:p>
              </p:txBody>
            </p:sp>
            <p:sp>
              <p:nvSpPr>
                <p:cNvPr id="11" name="Rounded Rectangle 10"/>
                <p:cNvSpPr/>
                <p:nvPr/>
              </p:nvSpPr>
              <p:spPr>
                <a:xfrm>
                  <a:off x="1432560" y="3947160"/>
                  <a:ext cx="1783080" cy="1783080"/>
                </a:xfrm>
                <a:prstGeom prst="roundRect">
                  <a:avLst/>
                </a:prstGeom>
                <a:sp3d z="38100" extrusionH="127000" prstMaterial="dkEdge">
                  <a:bevelT w="139700" prst="cross"/>
                  <a:extrusionClr>
                    <a:schemeClr val="bg1">
                      <a:lumMod val="75000"/>
                    </a:schemeClr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Calibri" pitchFamily="34" charset="0"/>
                  </a:endParaRPr>
                </a:p>
              </p:txBody>
            </p:sp>
          </p:grpSp>
        </p:grpSp>
        <p:grpSp>
          <p:nvGrpSpPr>
            <p:cNvPr id="14" name="Group 28"/>
            <p:cNvGrpSpPr/>
            <p:nvPr/>
          </p:nvGrpSpPr>
          <p:grpSpPr>
            <a:xfrm>
              <a:off x="2722246" y="1832553"/>
              <a:ext cx="1295400" cy="2081464"/>
              <a:chOff x="3785936" y="3493168"/>
              <a:chExt cx="1295400" cy="2081464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3785936" y="4279232"/>
                <a:ext cx="1295400" cy="12954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>
                <a:outerShdw blurRad="101600" dist="38100" dir="5400000" sx="107000" sy="107000" algn="t" rotWithShape="0">
                  <a:prstClr val="black">
                    <a:alpha val="40000"/>
                  </a:prstClr>
                </a:outerShdw>
              </a:effectLst>
              <a:scene3d>
                <a:camera prst="perspectiveRelaxed"/>
                <a:lightRig rig="threePt" dir="t"/>
              </a:scene3d>
              <a:sp3d extrusionH="127000" prstMaterial="dkEdge">
                <a:bevelT w="139700" prst="cross"/>
                <a:extrusionClr>
                  <a:schemeClr val="bg1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16" name="Can 15"/>
              <p:cNvSpPr/>
              <p:nvPr/>
            </p:nvSpPr>
            <p:spPr>
              <a:xfrm>
                <a:off x="4331368" y="3810000"/>
                <a:ext cx="204536" cy="1143000"/>
              </a:xfrm>
              <a:prstGeom prst="can">
                <a:avLst/>
              </a:prstGeom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50000">
                    <a:schemeClr val="bg1"/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17" name="Freeform 19"/>
              <p:cNvSpPr>
                <a:spLocks/>
              </p:cNvSpPr>
              <p:nvPr/>
            </p:nvSpPr>
            <p:spPr bwMode="auto">
              <a:xfrm rot="16200000" flipH="1">
                <a:off x="4108897" y="3503079"/>
                <a:ext cx="397040" cy="377218"/>
              </a:xfrm>
              <a:custGeom>
                <a:avLst/>
                <a:gdLst/>
                <a:ahLst/>
                <a:cxnLst>
                  <a:cxn ang="0">
                    <a:pos x="906" y="0"/>
                  </a:cxn>
                  <a:cxn ang="0">
                    <a:pos x="1002" y="18"/>
                  </a:cxn>
                  <a:cxn ang="0">
                    <a:pos x="1168" y="40"/>
                  </a:cxn>
                  <a:cxn ang="0">
                    <a:pos x="1320" y="84"/>
                  </a:cxn>
                  <a:cxn ang="0">
                    <a:pos x="1454" y="142"/>
                  </a:cxn>
                  <a:cxn ang="0">
                    <a:pos x="1568" y="216"/>
                  </a:cxn>
                  <a:cxn ang="0">
                    <a:pos x="1660" y="302"/>
                  </a:cxn>
                  <a:cxn ang="0">
                    <a:pos x="1722" y="400"/>
                  </a:cxn>
                  <a:cxn ang="0">
                    <a:pos x="1756" y="504"/>
                  </a:cxn>
                  <a:cxn ang="0">
                    <a:pos x="1760" y="588"/>
                  </a:cxn>
                  <a:cxn ang="0">
                    <a:pos x="1734" y="696"/>
                  </a:cxn>
                  <a:cxn ang="0">
                    <a:pos x="1676" y="796"/>
                  </a:cxn>
                  <a:cxn ang="0">
                    <a:pos x="1588" y="886"/>
                  </a:cxn>
                  <a:cxn ang="0">
                    <a:pos x="1476" y="964"/>
                  </a:cxn>
                  <a:cxn ang="0">
                    <a:pos x="1344" y="1028"/>
                  </a:cxn>
                  <a:cxn ang="0">
                    <a:pos x="1192" y="1074"/>
                  </a:cxn>
                  <a:cxn ang="0">
                    <a:pos x="1026" y="1100"/>
                  </a:cxn>
                  <a:cxn ang="0">
                    <a:pos x="894" y="1106"/>
                  </a:cxn>
                  <a:cxn ang="0">
                    <a:pos x="720" y="1096"/>
                  </a:cxn>
                  <a:cxn ang="0">
                    <a:pos x="556" y="1064"/>
                  </a:cxn>
                  <a:cxn ang="0">
                    <a:pos x="410" y="1012"/>
                  </a:cxn>
                  <a:cxn ang="0">
                    <a:pos x="282" y="946"/>
                  </a:cxn>
                  <a:cxn ang="0">
                    <a:pos x="176" y="866"/>
                  </a:cxn>
                  <a:cxn ang="0">
                    <a:pos x="96" y="772"/>
                  </a:cxn>
                  <a:cxn ang="0">
                    <a:pos x="44" y="670"/>
                  </a:cxn>
                  <a:cxn ang="0">
                    <a:pos x="28" y="560"/>
                  </a:cxn>
                  <a:cxn ang="0">
                    <a:pos x="46" y="448"/>
                  </a:cxn>
                  <a:cxn ang="0">
                    <a:pos x="46" y="406"/>
                  </a:cxn>
                  <a:cxn ang="0">
                    <a:pos x="12" y="494"/>
                  </a:cxn>
                  <a:cxn ang="0">
                    <a:pos x="0" y="586"/>
                  </a:cxn>
                  <a:cxn ang="0">
                    <a:pos x="12" y="676"/>
                  </a:cxn>
                  <a:cxn ang="0">
                    <a:pos x="58" y="788"/>
                  </a:cxn>
                  <a:cxn ang="0">
                    <a:pos x="138" y="890"/>
                  </a:cxn>
                  <a:cxn ang="0">
                    <a:pos x="246" y="980"/>
                  </a:cxn>
                  <a:cxn ang="0">
                    <a:pos x="380" y="1056"/>
                  </a:cxn>
                  <a:cxn ang="0">
                    <a:pos x="536" y="1116"/>
                  </a:cxn>
                  <a:cxn ang="0">
                    <a:pos x="710" y="1154"/>
                  </a:cxn>
                  <a:cxn ang="0">
                    <a:pos x="898" y="1172"/>
                  </a:cxn>
                  <a:cxn ang="0">
                    <a:pos x="1044" y="1170"/>
                  </a:cxn>
                  <a:cxn ang="0">
                    <a:pos x="1228" y="1146"/>
                  </a:cxn>
                  <a:cxn ang="0">
                    <a:pos x="1398" y="1102"/>
                  </a:cxn>
                  <a:cxn ang="0">
                    <a:pos x="1550" y="1038"/>
                  </a:cxn>
                  <a:cxn ang="0">
                    <a:pos x="1678" y="960"/>
                  </a:cxn>
                  <a:cxn ang="0">
                    <a:pos x="1780" y="866"/>
                  </a:cxn>
                  <a:cxn ang="0">
                    <a:pos x="1852" y="760"/>
                  </a:cxn>
                  <a:cxn ang="0">
                    <a:pos x="1890" y="646"/>
                  </a:cxn>
                  <a:cxn ang="0">
                    <a:pos x="1892" y="556"/>
                  </a:cxn>
                  <a:cxn ang="0">
                    <a:pos x="1864" y="440"/>
                  </a:cxn>
                  <a:cxn ang="0">
                    <a:pos x="1800" y="332"/>
                  </a:cxn>
                  <a:cxn ang="0">
                    <a:pos x="1706" y="236"/>
                  </a:cxn>
                  <a:cxn ang="0">
                    <a:pos x="1584" y="152"/>
                  </a:cxn>
                  <a:cxn ang="0">
                    <a:pos x="1438" y="84"/>
                  </a:cxn>
                  <a:cxn ang="0">
                    <a:pos x="1272" y="36"/>
                  </a:cxn>
                  <a:cxn ang="0">
                    <a:pos x="1092" y="6"/>
                  </a:cxn>
                  <a:cxn ang="0">
                    <a:pos x="948" y="0"/>
                  </a:cxn>
                </a:cxnLst>
                <a:rect l="0" t="0" r="r" b="b"/>
                <a:pathLst>
                  <a:path w="1894" h="1172">
                    <a:moveTo>
                      <a:pt x="948" y="0"/>
                    </a:moveTo>
                    <a:lnTo>
                      <a:pt x="948" y="0"/>
                    </a:lnTo>
                    <a:lnTo>
                      <a:pt x="906" y="0"/>
                    </a:lnTo>
                    <a:lnTo>
                      <a:pt x="906" y="0"/>
                    </a:lnTo>
                    <a:lnTo>
                      <a:pt x="916" y="14"/>
                    </a:lnTo>
                    <a:lnTo>
                      <a:pt x="916" y="14"/>
                    </a:lnTo>
                    <a:lnTo>
                      <a:pt x="960" y="14"/>
                    </a:lnTo>
                    <a:lnTo>
                      <a:pt x="1002" y="18"/>
                    </a:lnTo>
                    <a:lnTo>
                      <a:pt x="1044" y="22"/>
                    </a:lnTo>
                    <a:lnTo>
                      <a:pt x="1086" y="26"/>
                    </a:lnTo>
                    <a:lnTo>
                      <a:pt x="1128" y="32"/>
                    </a:lnTo>
                    <a:lnTo>
                      <a:pt x="1168" y="40"/>
                    </a:lnTo>
                    <a:lnTo>
                      <a:pt x="1206" y="50"/>
                    </a:lnTo>
                    <a:lnTo>
                      <a:pt x="1246" y="60"/>
                    </a:lnTo>
                    <a:lnTo>
                      <a:pt x="1282" y="70"/>
                    </a:lnTo>
                    <a:lnTo>
                      <a:pt x="1320" y="84"/>
                    </a:lnTo>
                    <a:lnTo>
                      <a:pt x="1354" y="96"/>
                    </a:lnTo>
                    <a:lnTo>
                      <a:pt x="1388" y="110"/>
                    </a:lnTo>
                    <a:lnTo>
                      <a:pt x="1422" y="126"/>
                    </a:lnTo>
                    <a:lnTo>
                      <a:pt x="1454" y="142"/>
                    </a:lnTo>
                    <a:lnTo>
                      <a:pt x="1484" y="160"/>
                    </a:lnTo>
                    <a:lnTo>
                      <a:pt x="1514" y="178"/>
                    </a:lnTo>
                    <a:lnTo>
                      <a:pt x="1542" y="196"/>
                    </a:lnTo>
                    <a:lnTo>
                      <a:pt x="1568" y="216"/>
                    </a:lnTo>
                    <a:lnTo>
                      <a:pt x="1594" y="236"/>
                    </a:lnTo>
                    <a:lnTo>
                      <a:pt x="1616" y="258"/>
                    </a:lnTo>
                    <a:lnTo>
                      <a:pt x="1638" y="280"/>
                    </a:lnTo>
                    <a:lnTo>
                      <a:pt x="1660" y="302"/>
                    </a:lnTo>
                    <a:lnTo>
                      <a:pt x="1678" y="326"/>
                    </a:lnTo>
                    <a:lnTo>
                      <a:pt x="1694" y="350"/>
                    </a:lnTo>
                    <a:lnTo>
                      <a:pt x="1710" y="374"/>
                    </a:lnTo>
                    <a:lnTo>
                      <a:pt x="1722" y="400"/>
                    </a:lnTo>
                    <a:lnTo>
                      <a:pt x="1734" y="424"/>
                    </a:lnTo>
                    <a:lnTo>
                      <a:pt x="1744" y="452"/>
                    </a:lnTo>
                    <a:lnTo>
                      <a:pt x="1750" y="478"/>
                    </a:lnTo>
                    <a:lnTo>
                      <a:pt x="1756" y="504"/>
                    </a:lnTo>
                    <a:lnTo>
                      <a:pt x="1760" y="532"/>
                    </a:lnTo>
                    <a:lnTo>
                      <a:pt x="1760" y="560"/>
                    </a:lnTo>
                    <a:lnTo>
                      <a:pt x="1760" y="560"/>
                    </a:lnTo>
                    <a:lnTo>
                      <a:pt x="1760" y="588"/>
                    </a:lnTo>
                    <a:lnTo>
                      <a:pt x="1756" y="616"/>
                    </a:lnTo>
                    <a:lnTo>
                      <a:pt x="1750" y="642"/>
                    </a:lnTo>
                    <a:lnTo>
                      <a:pt x="1744" y="670"/>
                    </a:lnTo>
                    <a:lnTo>
                      <a:pt x="1734" y="696"/>
                    </a:lnTo>
                    <a:lnTo>
                      <a:pt x="1722" y="722"/>
                    </a:lnTo>
                    <a:lnTo>
                      <a:pt x="1708" y="748"/>
                    </a:lnTo>
                    <a:lnTo>
                      <a:pt x="1692" y="772"/>
                    </a:lnTo>
                    <a:lnTo>
                      <a:pt x="1676" y="796"/>
                    </a:lnTo>
                    <a:lnTo>
                      <a:pt x="1656" y="820"/>
                    </a:lnTo>
                    <a:lnTo>
                      <a:pt x="1636" y="844"/>
                    </a:lnTo>
                    <a:lnTo>
                      <a:pt x="1612" y="866"/>
                    </a:lnTo>
                    <a:lnTo>
                      <a:pt x="1588" y="886"/>
                    </a:lnTo>
                    <a:lnTo>
                      <a:pt x="1562" y="908"/>
                    </a:lnTo>
                    <a:lnTo>
                      <a:pt x="1536" y="928"/>
                    </a:lnTo>
                    <a:lnTo>
                      <a:pt x="1506" y="946"/>
                    </a:lnTo>
                    <a:lnTo>
                      <a:pt x="1476" y="964"/>
                    </a:lnTo>
                    <a:lnTo>
                      <a:pt x="1446" y="982"/>
                    </a:lnTo>
                    <a:lnTo>
                      <a:pt x="1412" y="998"/>
                    </a:lnTo>
                    <a:lnTo>
                      <a:pt x="1378" y="1012"/>
                    </a:lnTo>
                    <a:lnTo>
                      <a:pt x="1344" y="1028"/>
                    </a:lnTo>
                    <a:lnTo>
                      <a:pt x="1308" y="1040"/>
                    </a:lnTo>
                    <a:lnTo>
                      <a:pt x="1270" y="1052"/>
                    </a:lnTo>
                    <a:lnTo>
                      <a:pt x="1232" y="1064"/>
                    </a:lnTo>
                    <a:lnTo>
                      <a:pt x="1192" y="1074"/>
                    </a:lnTo>
                    <a:lnTo>
                      <a:pt x="1152" y="1082"/>
                    </a:lnTo>
                    <a:lnTo>
                      <a:pt x="1110" y="1090"/>
                    </a:lnTo>
                    <a:lnTo>
                      <a:pt x="1068" y="1096"/>
                    </a:lnTo>
                    <a:lnTo>
                      <a:pt x="1026" y="1100"/>
                    </a:lnTo>
                    <a:lnTo>
                      <a:pt x="982" y="1104"/>
                    </a:lnTo>
                    <a:lnTo>
                      <a:pt x="938" y="1106"/>
                    </a:lnTo>
                    <a:lnTo>
                      <a:pt x="894" y="1106"/>
                    </a:lnTo>
                    <a:lnTo>
                      <a:pt x="894" y="1106"/>
                    </a:lnTo>
                    <a:lnTo>
                      <a:pt x="850" y="1106"/>
                    </a:lnTo>
                    <a:lnTo>
                      <a:pt x="806" y="1104"/>
                    </a:lnTo>
                    <a:lnTo>
                      <a:pt x="762" y="1100"/>
                    </a:lnTo>
                    <a:lnTo>
                      <a:pt x="720" y="1096"/>
                    </a:lnTo>
                    <a:lnTo>
                      <a:pt x="678" y="1090"/>
                    </a:lnTo>
                    <a:lnTo>
                      <a:pt x="636" y="1082"/>
                    </a:lnTo>
                    <a:lnTo>
                      <a:pt x="596" y="1074"/>
                    </a:lnTo>
                    <a:lnTo>
                      <a:pt x="556" y="1064"/>
                    </a:lnTo>
                    <a:lnTo>
                      <a:pt x="518" y="1052"/>
                    </a:lnTo>
                    <a:lnTo>
                      <a:pt x="480" y="1040"/>
                    </a:lnTo>
                    <a:lnTo>
                      <a:pt x="444" y="1028"/>
                    </a:lnTo>
                    <a:lnTo>
                      <a:pt x="410" y="1012"/>
                    </a:lnTo>
                    <a:lnTo>
                      <a:pt x="376" y="998"/>
                    </a:lnTo>
                    <a:lnTo>
                      <a:pt x="342" y="982"/>
                    </a:lnTo>
                    <a:lnTo>
                      <a:pt x="312" y="964"/>
                    </a:lnTo>
                    <a:lnTo>
                      <a:pt x="282" y="946"/>
                    </a:lnTo>
                    <a:lnTo>
                      <a:pt x="252" y="928"/>
                    </a:lnTo>
                    <a:lnTo>
                      <a:pt x="226" y="908"/>
                    </a:lnTo>
                    <a:lnTo>
                      <a:pt x="200" y="886"/>
                    </a:lnTo>
                    <a:lnTo>
                      <a:pt x="176" y="866"/>
                    </a:lnTo>
                    <a:lnTo>
                      <a:pt x="152" y="844"/>
                    </a:lnTo>
                    <a:lnTo>
                      <a:pt x="132" y="820"/>
                    </a:lnTo>
                    <a:lnTo>
                      <a:pt x="112" y="796"/>
                    </a:lnTo>
                    <a:lnTo>
                      <a:pt x="96" y="772"/>
                    </a:lnTo>
                    <a:lnTo>
                      <a:pt x="80" y="748"/>
                    </a:lnTo>
                    <a:lnTo>
                      <a:pt x="66" y="722"/>
                    </a:lnTo>
                    <a:lnTo>
                      <a:pt x="54" y="696"/>
                    </a:lnTo>
                    <a:lnTo>
                      <a:pt x="44" y="670"/>
                    </a:lnTo>
                    <a:lnTo>
                      <a:pt x="38" y="642"/>
                    </a:lnTo>
                    <a:lnTo>
                      <a:pt x="32" y="616"/>
                    </a:lnTo>
                    <a:lnTo>
                      <a:pt x="28" y="588"/>
                    </a:lnTo>
                    <a:lnTo>
                      <a:pt x="28" y="560"/>
                    </a:lnTo>
                    <a:lnTo>
                      <a:pt x="28" y="560"/>
                    </a:lnTo>
                    <a:lnTo>
                      <a:pt x="30" y="522"/>
                    </a:lnTo>
                    <a:lnTo>
                      <a:pt x="36" y="484"/>
                    </a:lnTo>
                    <a:lnTo>
                      <a:pt x="46" y="448"/>
                    </a:lnTo>
                    <a:lnTo>
                      <a:pt x="60" y="412"/>
                    </a:lnTo>
                    <a:lnTo>
                      <a:pt x="60" y="412"/>
                    </a:lnTo>
                    <a:lnTo>
                      <a:pt x="46" y="406"/>
                    </a:lnTo>
                    <a:lnTo>
                      <a:pt x="46" y="406"/>
                    </a:lnTo>
                    <a:lnTo>
                      <a:pt x="36" y="428"/>
                    </a:lnTo>
                    <a:lnTo>
                      <a:pt x="26" y="450"/>
                    </a:lnTo>
                    <a:lnTo>
                      <a:pt x="18" y="472"/>
                    </a:lnTo>
                    <a:lnTo>
                      <a:pt x="12" y="494"/>
                    </a:lnTo>
                    <a:lnTo>
                      <a:pt x="8" y="516"/>
                    </a:lnTo>
                    <a:lnTo>
                      <a:pt x="4" y="540"/>
                    </a:lnTo>
                    <a:lnTo>
                      <a:pt x="2" y="562"/>
                    </a:lnTo>
                    <a:lnTo>
                      <a:pt x="0" y="586"/>
                    </a:lnTo>
                    <a:lnTo>
                      <a:pt x="0" y="586"/>
                    </a:lnTo>
                    <a:lnTo>
                      <a:pt x="2" y="616"/>
                    </a:lnTo>
                    <a:lnTo>
                      <a:pt x="6" y="646"/>
                    </a:lnTo>
                    <a:lnTo>
                      <a:pt x="12" y="676"/>
                    </a:lnTo>
                    <a:lnTo>
                      <a:pt x="20" y="704"/>
                    </a:lnTo>
                    <a:lnTo>
                      <a:pt x="30" y="732"/>
                    </a:lnTo>
                    <a:lnTo>
                      <a:pt x="44" y="760"/>
                    </a:lnTo>
                    <a:lnTo>
                      <a:pt x="58" y="788"/>
                    </a:lnTo>
                    <a:lnTo>
                      <a:pt x="76" y="814"/>
                    </a:lnTo>
                    <a:lnTo>
                      <a:pt x="94" y="840"/>
                    </a:lnTo>
                    <a:lnTo>
                      <a:pt x="114" y="866"/>
                    </a:lnTo>
                    <a:lnTo>
                      <a:pt x="138" y="890"/>
                    </a:lnTo>
                    <a:lnTo>
                      <a:pt x="162" y="914"/>
                    </a:lnTo>
                    <a:lnTo>
                      <a:pt x="188" y="938"/>
                    </a:lnTo>
                    <a:lnTo>
                      <a:pt x="216" y="960"/>
                    </a:lnTo>
                    <a:lnTo>
                      <a:pt x="246" y="980"/>
                    </a:lnTo>
                    <a:lnTo>
                      <a:pt x="278" y="1002"/>
                    </a:lnTo>
                    <a:lnTo>
                      <a:pt x="310" y="1020"/>
                    </a:lnTo>
                    <a:lnTo>
                      <a:pt x="346" y="1038"/>
                    </a:lnTo>
                    <a:lnTo>
                      <a:pt x="380" y="1056"/>
                    </a:lnTo>
                    <a:lnTo>
                      <a:pt x="418" y="1072"/>
                    </a:lnTo>
                    <a:lnTo>
                      <a:pt x="456" y="1088"/>
                    </a:lnTo>
                    <a:lnTo>
                      <a:pt x="496" y="1102"/>
                    </a:lnTo>
                    <a:lnTo>
                      <a:pt x="536" y="1116"/>
                    </a:lnTo>
                    <a:lnTo>
                      <a:pt x="578" y="1126"/>
                    </a:lnTo>
                    <a:lnTo>
                      <a:pt x="622" y="1138"/>
                    </a:lnTo>
                    <a:lnTo>
                      <a:pt x="666" y="1146"/>
                    </a:lnTo>
                    <a:lnTo>
                      <a:pt x="710" y="1154"/>
                    </a:lnTo>
                    <a:lnTo>
                      <a:pt x="756" y="1160"/>
                    </a:lnTo>
                    <a:lnTo>
                      <a:pt x="804" y="1166"/>
                    </a:lnTo>
                    <a:lnTo>
                      <a:pt x="850" y="1170"/>
                    </a:lnTo>
                    <a:lnTo>
                      <a:pt x="898" y="1172"/>
                    </a:lnTo>
                    <a:lnTo>
                      <a:pt x="948" y="1172"/>
                    </a:lnTo>
                    <a:lnTo>
                      <a:pt x="948" y="1172"/>
                    </a:lnTo>
                    <a:lnTo>
                      <a:pt x="996" y="1172"/>
                    </a:lnTo>
                    <a:lnTo>
                      <a:pt x="1044" y="1170"/>
                    </a:lnTo>
                    <a:lnTo>
                      <a:pt x="1092" y="1166"/>
                    </a:lnTo>
                    <a:lnTo>
                      <a:pt x="1138" y="1160"/>
                    </a:lnTo>
                    <a:lnTo>
                      <a:pt x="1184" y="1154"/>
                    </a:lnTo>
                    <a:lnTo>
                      <a:pt x="1228" y="1146"/>
                    </a:lnTo>
                    <a:lnTo>
                      <a:pt x="1272" y="1138"/>
                    </a:lnTo>
                    <a:lnTo>
                      <a:pt x="1316" y="1126"/>
                    </a:lnTo>
                    <a:lnTo>
                      <a:pt x="1358" y="1116"/>
                    </a:lnTo>
                    <a:lnTo>
                      <a:pt x="1398" y="1102"/>
                    </a:lnTo>
                    <a:lnTo>
                      <a:pt x="1438" y="1088"/>
                    </a:lnTo>
                    <a:lnTo>
                      <a:pt x="1476" y="1072"/>
                    </a:lnTo>
                    <a:lnTo>
                      <a:pt x="1514" y="1056"/>
                    </a:lnTo>
                    <a:lnTo>
                      <a:pt x="1550" y="1038"/>
                    </a:lnTo>
                    <a:lnTo>
                      <a:pt x="1584" y="1020"/>
                    </a:lnTo>
                    <a:lnTo>
                      <a:pt x="1616" y="1002"/>
                    </a:lnTo>
                    <a:lnTo>
                      <a:pt x="1648" y="980"/>
                    </a:lnTo>
                    <a:lnTo>
                      <a:pt x="1678" y="960"/>
                    </a:lnTo>
                    <a:lnTo>
                      <a:pt x="1706" y="938"/>
                    </a:lnTo>
                    <a:lnTo>
                      <a:pt x="1732" y="914"/>
                    </a:lnTo>
                    <a:lnTo>
                      <a:pt x="1756" y="890"/>
                    </a:lnTo>
                    <a:lnTo>
                      <a:pt x="1780" y="866"/>
                    </a:lnTo>
                    <a:lnTo>
                      <a:pt x="1800" y="840"/>
                    </a:lnTo>
                    <a:lnTo>
                      <a:pt x="1820" y="814"/>
                    </a:lnTo>
                    <a:lnTo>
                      <a:pt x="1836" y="788"/>
                    </a:lnTo>
                    <a:lnTo>
                      <a:pt x="1852" y="760"/>
                    </a:lnTo>
                    <a:lnTo>
                      <a:pt x="1864" y="732"/>
                    </a:lnTo>
                    <a:lnTo>
                      <a:pt x="1874" y="704"/>
                    </a:lnTo>
                    <a:lnTo>
                      <a:pt x="1884" y="676"/>
                    </a:lnTo>
                    <a:lnTo>
                      <a:pt x="1890" y="646"/>
                    </a:lnTo>
                    <a:lnTo>
                      <a:pt x="1892" y="616"/>
                    </a:lnTo>
                    <a:lnTo>
                      <a:pt x="1894" y="586"/>
                    </a:lnTo>
                    <a:lnTo>
                      <a:pt x="1894" y="586"/>
                    </a:lnTo>
                    <a:lnTo>
                      <a:pt x="1892" y="556"/>
                    </a:lnTo>
                    <a:lnTo>
                      <a:pt x="1890" y="526"/>
                    </a:lnTo>
                    <a:lnTo>
                      <a:pt x="1884" y="496"/>
                    </a:lnTo>
                    <a:lnTo>
                      <a:pt x="1874" y="468"/>
                    </a:lnTo>
                    <a:lnTo>
                      <a:pt x="1864" y="440"/>
                    </a:lnTo>
                    <a:lnTo>
                      <a:pt x="1852" y="412"/>
                    </a:lnTo>
                    <a:lnTo>
                      <a:pt x="1836" y="384"/>
                    </a:lnTo>
                    <a:lnTo>
                      <a:pt x="1820" y="358"/>
                    </a:lnTo>
                    <a:lnTo>
                      <a:pt x="1800" y="332"/>
                    </a:lnTo>
                    <a:lnTo>
                      <a:pt x="1780" y="306"/>
                    </a:lnTo>
                    <a:lnTo>
                      <a:pt x="1756" y="282"/>
                    </a:lnTo>
                    <a:lnTo>
                      <a:pt x="1732" y="258"/>
                    </a:lnTo>
                    <a:lnTo>
                      <a:pt x="1706" y="236"/>
                    </a:lnTo>
                    <a:lnTo>
                      <a:pt x="1678" y="214"/>
                    </a:lnTo>
                    <a:lnTo>
                      <a:pt x="1648" y="192"/>
                    </a:lnTo>
                    <a:lnTo>
                      <a:pt x="1616" y="172"/>
                    </a:lnTo>
                    <a:lnTo>
                      <a:pt x="1584" y="152"/>
                    </a:lnTo>
                    <a:lnTo>
                      <a:pt x="1550" y="134"/>
                    </a:lnTo>
                    <a:lnTo>
                      <a:pt x="1514" y="116"/>
                    </a:lnTo>
                    <a:lnTo>
                      <a:pt x="1476" y="100"/>
                    </a:lnTo>
                    <a:lnTo>
                      <a:pt x="1438" y="84"/>
                    </a:lnTo>
                    <a:lnTo>
                      <a:pt x="1398" y="70"/>
                    </a:lnTo>
                    <a:lnTo>
                      <a:pt x="1358" y="58"/>
                    </a:lnTo>
                    <a:lnTo>
                      <a:pt x="1316" y="46"/>
                    </a:lnTo>
                    <a:lnTo>
                      <a:pt x="1272" y="36"/>
                    </a:lnTo>
                    <a:lnTo>
                      <a:pt x="1228" y="26"/>
                    </a:lnTo>
                    <a:lnTo>
                      <a:pt x="1184" y="18"/>
                    </a:lnTo>
                    <a:lnTo>
                      <a:pt x="1138" y="12"/>
                    </a:lnTo>
                    <a:lnTo>
                      <a:pt x="1092" y="6"/>
                    </a:lnTo>
                    <a:lnTo>
                      <a:pt x="1044" y="2"/>
                    </a:lnTo>
                    <a:lnTo>
                      <a:pt x="996" y="0"/>
                    </a:lnTo>
                    <a:lnTo>
                      <a:pt x="948" y="0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>
                <a:outerShdw blurRad="165100" dist="63500" dir="5400000" sx="103000" sy="103000" algn="t" rotWithShape="0">
                  <a:prstClr val="black">
                    <a:alpha val="40000"/>
                  </a:prstClr>
                </a:outerShdw>
              </a:effectLst>
              <a:scene3d>
                <a:camera prst="perspectiveRelaxed">
                  <a:rot lat="17811855" lon="15149650" rev="6299961"/>
                </a:camera>
                <a:lightRig rig="chilly" dir="t"/>
              </a:scene3d>
              <a:sp3d extrusionH="127000" contourW="12700" prstMaterial="dkEdge">
                <a:bevelT/>
                <a:extrusionClr>
                  <a:schemeClr val="bg1">
                    <a:lumMod val="75000"/>
                  </a:schemeClr>
                </a:extrusionClr>
                <a:contourClr>
                  <a:schemeClr val="bg1">
                    <a:lumMod val="75000"/>
                  </a:schemeClr>
                </a:contourClr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18" name="Group 32"/>
            <p:cNvGrpSpPr/>
            <p:nvPr/>
          </p:nvGrpSpPr>
          <p:grpSpPr>
            <a:xfrm>
              <a:off x="4699522" y="658184"/>
              <a:ext cx="1200831" cy="1262601"/>
              <a:chOff x="6019800" y="2528095"/>
              <a:chExt cx="990600" cy="1262325"/>
            </a:xfrm>
          </p:grpSpPr>
          <p:sp>
            <p:nvSpPr>
              <p:cNvPr id="19" name="Ellipse 99"/>
              <p:cNvSpPr/>
              <p:nvPr/>
            </p:nvSpPr>
            <p:spPr bwMode="auto">
              <a:xfrm>
                <a:off x="6019800" y="2528095"/>
                <a:ext cx="990600" cy="115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5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Calibri" pitchFamily="-111" charset="0"/>
                  <a:ea typeface="ＭＳ Ｐゴシック" pitchFamily="-111" charset="-128"/>
                </a:endParaRPr>
              </a:p>
            </p:txBody>
          </p:sp>
          <p:sp>
            <p:nvSpPr>
              <p:cNvPr id="20" name="Ellipse 100"/>
              <p:cNvSpPr>
                <a:spLocks noChangeArrowheads="1"/>
              </p:cNvSpPr>
              <p:nvPr/>
            </p:nvSpPr>
            <p:spPr bwMode="auto">
              <a:xfrm>
                <a:off x="6152726" y="2565777"/>
                <a:ext cx="728980" cy="625708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76999"/>
                    </a:srgbClr>
                  </a:gs>
                  <a:gs pos="100000">
                    <a:srgbClr val="8EB4E3">
                      <a:alpha val="0"/>
                    </a:srgbClr>
                  </a:gs>
                </a:gsLst>
                <a:lin ang="5400000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charset="0"/>
                  <a:ea typeface="ＭＳ Ｐゴシック" pitchFamily="34" charset="-128"/>
                </a:endParaRPr>
              </a:p>
            </p:txBody>
          </p:sp>
          <p:sp>
            <p:nvSpPr>
              <p:cNvPr id="21" name="Ellipse 98"/>
              <p:cNvSpPr/>
              <p:nvPr/>
            </p:nvSpPr>
            <p:spPr bwMode="auto">
              <a:xfrm>
                <a:off x="6057119" y="3562820"/>
                <a:ext cx="888848" cy="227600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FFFF">
                      <a:alpha val="0"/>
                    </a:srgbClr>
                  </a:gs>
                  <a:gs pos="0">
                    <a:srgbClr val="E6E6E6">
                      <a:lumMod val="10000"/>
                      <a:alpha val="76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Calibri" pitchFamily="-111" charset="0"/>
                  <a:ea typeface="ＭＳ Ｐゴシック" pitchFamily="-111" charset="-128"/>
                </a:endParaRPr>
              </a:p>
            </p:txBody>
          </p:sp>
        </p:grpSp>
        <p:grpSp>
          <p:nvGrpSpPr>
            <p:cNvPr id="22" name="Group 36"/>
            <p:cNvGrpSpPr/>
            <p:nvPr/>
          </p:nvGrpSpPr>
          <p:grpSpPr>
            <a:xfrm>
              <a:off x="710519" y="659505"/>
              <a:ext cx="1181781" cy="1262602"/>
              <a:chOff x="2667000" y="2514600"/>
              <a:chExt cx="990600" cy="1262325"/>
            </a:xfrm>
          </p:grpSpPr>
          <p:sp>
            <p:nvSpPr>
              <p:cNvPr id="23" name="Ellipse 99"/>
              <p:cNvSpPr/>
              <p:nvPr/>
            </p:nvSpPr>
            <p:spPr bwMode="auto">
              <a:xfrm>
                <a:off x="2667000" y="2514600"/>
                <a:ext cx="990600" cy="11587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5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accent2">
                    <a:lumMod val="50000"/>
                  </a:schemeClr>
                </a:solidFill>
                <a:prstDash val="solid"/>
              </a:ln>
              <a:effectLst>
                <a:innerShdw blurRad="190500" dist="114300" dir="5640000">
                  <a:srgbClr val="000000">
                    <a:alpha val="37000"/>
                  </a:srgbClr>
                </a:inn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Calibri" pitchFamily="-111" charset="0"/>
                  <a:ea typeface="ＭＳ Ｐゴシック" pitchFamily="-111" charset="-128"/>
                </a:endParaRPr>
              </a:p>
            </p:txBody>
          </p:sp>
          <p:sp>
            <p:nvSpPr>
              <p:cNvPr id="24" name="Ellipse 100"/>
              <p:cNvSpPr>
                <a:spLocks noChangeArrowheads="1"/>
              </p:cNvSpPr>
              <p:nvPr/>
            </p:nvSpPr>
            <p:spPr bwMode="auto">
              <a:xfrm>
                <a:off x="2799926" y="2552282"/>
                <a:ext cx="728980" cy="625708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76999"/>
                    </a:srgbClr>
                  </a:gs>
                  <a:gs pos="100000">
                    <a:srgbClr val="8EB4E3">
                      <a:alpha val="0"/>
                    </a:srgbClr>
                  </a:gs>
                </a:gsLst>
                <a:lin ang="5400000"/>
              </a:gra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alibri" charset="0"/>
                  <a:ea typeface="ＭＳ Ｐゴシック" pitchFamily="34" charset="-128"/>
                </a:endParaRPr>
              </a:p>
            </p:txBody>
          </p:sp>
          <p:sp>
            <p:nvSpPr>
              <p:cNvPr id="25" name="Ellipse 98"/>
              <p:cNvSpPr/>
              <p:nvPr/>
            </p:nvSpPr>
            <p:spPr bwMode="auto">
              <a:xfrm>
                <a:off x="2704319" y="3549325"/>
                <a:ext cx="888848" cy="227600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FFFF">
                      <a:alpha val="0"/>
                    </a:srgbClr>
                  </a:gs>
                  <a:gs pos="0">
                    <a:srgbClr val="E6E6E6">
                      <a:lumMod val="10000"/>
                      <a:alpha val="76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Calibri" pitchFamily="-111" charset="0"/>
                  <a:ea typeface="ＭＳ Ｐゴシック" pitchFamily="-111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240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Candara"/>
                <a:cs typeface="Candara"/>
              </a:rPr>
              <a:t>Raw Diet</a:t>
            </a:r>
            <a:endParaRPr lang="en-US" b="0" dirty="0">
              <a:latin typeface="Candara"/>
              <a:cs typeface="Candara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4294967295"/>
          </p:nvPr>
        </p:nvSpPr>
        <p:spPr>
          <a:xfrm>
            <a:off x="613753" y="1886801"/>
            <a:ext cx="7322492" cy="3776424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2400" dirty="0"/>
              <a:t>DRBC does not endorse a raw diet.  </a:t>
            </a:r>
            <a:endParaRPr lang="en-US" sz="2400" dirty="0" smtClean="0"/>
          </a:p>
          <a:p>
            <a:pPr>
              <a:buFont typeface="Wingdings" charset="2"/>
              <a:buChar char="§"/>
            </a:pPr>
            <a:endParaRPr lang="en-US" sz="2400" dirty="0"/>
          </a:p>
          <a:p>
            <a:pPr>
              <a:buFont typeface="Wingdings" charset="2"/>
              <a:buChar char="§"/>
            </a:pPr>
            <a:r>
              <a:rPr lang="en-US" sz="2400" dirty="0" smtClean="0"/>
              <a:t>Our </a:t>
            </a:r>
            <a:r>
              <a:rPr lang="en-US" sz="2400" dirty="0"/>
              <a:t>concerns reflect that of the American Veterinary Medical </a:t>
            </a:r>
            <a:r>
              <a:rPr lang="en-US" sz="2400" dirty="0" smtClean="0"/>
              <a:t>Association [AVMA].  </a:t>
            </a:r>
          </a:p>
          <a:p>
            <a:pPr>
              <a:buFont typeface="Wingdings" charset="2"/>
              <a:buChar char="§"/>
            </a:pPr>
            <a:endParaRPr lang="en-US" sz="2400" dirty="0"/>
          </a:p>
          <a:p>
            <a:pPr>
              <a:buFont typeface="Wingdings" charset="2"/>
              <a:buChar char="§"/>
            </a:pPr>
            <a:r>
              <a:rPr lang="en-US" sz="2400" dirty="0" smtClean="0"/>
              <a:t>DRBC recognizes </a:t>
            </a:r>
            <a:r>
              <a:rPr lang="en-US" sz="2400" dirty="0"/>
              <a:t>that many owners have adopted a feeding plan that is ‘raw’, but believe that for our dogs at this time, the risks exceed the benefits.</a:t>
            </a:r>
          </a:p>
        </p:txBody>
      </p:sp>
    </p:spTree>
    <p:extLst>
      <p:ext uri="{BB962C8B-B14F-4D97-AF65-F5344CB8AC3E}">
        <p14:creationId xmlns:p14="http://schemas.microsoft.com/office/powerpoint/2010/main" val="412240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Candara"/>
                <a:cs typeface="Candara"/>
              </a:rPr>
              <a:t>Healthy Brands</a:t>
            </a:r>
            <a:endParaRPr lang="en-US" b="0" dirty="0">
              <a:latin typeface="Candara"/>
              <a:cs typeface="Candar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9808" y="3314700"/>
            <a:ext cx="5739892" cy="199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2800" dirty="0" smtClean="0"/>
              <a:t>What is Scoring?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2800" dirty="0" smtClean="0"/>
              <a:t>How to Score Your Brand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§"/>
            </a:pPr>
            <a:r>
              <a:rPr lang="en-US" sz="2800" dirty="0" smtClean="0"/>
              <a:t>Example Commercial Foods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6104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Candara"/>
                <a:cs typeface="Candara"/>
              </a:rPr>
              <a:t>Scoring</a:t>
            </a:r>
            <a:endParaRPr lang="en-US" b="0" dirty="0">
              <a:latin typeface="Candara"/>
              <a:cs typeface="Candar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System must be objective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All foods begin with a score of 100 points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Add points for ingredients that enhance the quality of life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Subtract </a:t>
            </a:r>
            <a:r>
              <a:rPr lang="en-US" sz="2400" dirty="0"/>
              <a:t>for ingredients that </a:t>
            </a:r>
            <a:r>
              <a:rPr lang="en-US" sz="2400" dirty="0" smtClean="0"/>
              <a:t>detract from the </a:t>
            </a:r>
            <a:r>
              <a:rPr lang="en-US" sz="2400" dirty="0"/>
              <a:t>quality of life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Total = Base Score + Enhancers – Detractants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Example  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Total = 100 +2 -7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Total = 95, Grade = 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2021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Candara"/>
                <a:cs typeface="Candara"/>
              </a:rPr>
              <a:t>Scoring Rules</a:t>
            </a:r>
            <a:endParaRPr lang="en-US" b="0" dirty="0">
              <a:latin typeface="Candara"/>
              <a:cs typeface="Candara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0376574"/>
              </p:ext>
            </p:extLst>
          </p:nvPr>
        </p:nvGraphicFramePr>
        <p:xfrm>
          <a:off x="336550" y="1568450"/>
          <a:ext cx="8636000" cy="5143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2599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Candara"/>
                <a:cs typeface="Candara"/>
              </a:rPr>
              <a:t>Popular Brand Scores</a:t>
            </a:r>
            <a:endParaRPr lang="en-US" b="0" dirty="0">
              <a:latin typeface="Candara"/>
              <a:cs typeface="Candara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821326"/>
              </p:ext>
            </p:extLst>
          </p:nvPr>
        </p:nvGraphicFramePr>
        <p:xfrm>
          <a:off x="457200" y="1610251"/>
          <a:ext cx="8086720" cy="4873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2599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Candara"/>
                <a:cs typeface="Candara"/>
              </a:rPr>
              <a:t>Learning Objectives</a:t>
            </a:r>
            <a:endParaRPr lang="en-US" b="0" dirty="0">
              <a:latin typeface="Candara"/>
              <a:cs typeface="Candara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2801230"/>
            <a:ext cx="8506016" cy="3599570"/>
          </a:xfrm>
          <a:prstGeom prst="rect">
            <a:avLst/>
          </a:prstGeom>
        </p:spPr>
        <p:txBody>
          <a:bodyPr vert="horz" lIns="146304" tIns="0" rIns="45720" bIns="0" rtlCol="0" anchor="t">
            <a:noAutofit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50000"/>
              </a:lnSpc>
              <a:buClr>
                <a:schemeClr val="tx2"/>
              </a:buClr>
              <a:buFont typeface="Wingdings" charset="2"/>
              <a:buChar char="ü"/>
            </a:pPr>
            <a:r>
              <a:rPr lang="en-US" sz="2800" smtClean="0">
                <a:solidFill>
                  <a:srgbClr val="000000"/>
                </a:solidFill>
                <a:latin typeface="Candara"/>
                <a:cs typeface="Candara"/>
              </a:rPr>
              <a:t>Understand the Proper Shape for a Dachshund Dog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charset="2"/>
              <a:buChar char="ü"/>
            </a:pPr>
            <a:r>
              <a:rPr lang="en-US" sz="2800" smtClean="0">
                <a:solidFill>
                  <a:srgbClr val="000000"/>
                </a:solidFill>
                <a:latin typeface="Candara"/>
                <a:cs typeface="Candara"/>
              </a:rPr>
              <a:t>Learn About Dietary Approaches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charset="2"/>
              <a:buChar char="ü"/>
            </a:pPr>
            <a:r>
              <a:rPr lang="en-US" sz="2800" smtClean="0">
                <a:solidFill>
                  <a:srgbClr val="000000"/>
                </a:solidFill>
                <a:latin typeface="Candara"/>
                <a:cs typeface="Candara"/>
              </a:rPr>
              <a:t>Develop an Awareness Concerning Types of Diets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charset="2"/>
              <a:buChar char="ü"/>
            </a:pPr>
            <a:r>
              <a:rPr lang="en-US" sz="2800" smtClean="0">
                <a:solidFill>
                  <a:srgbClr val="000000"/>
                </a:solidFill>
                <a:latin typeface="Candara"/>
                <a:cs typeface="Candara"/>
              </a:rPr>
              <a:t>Define and Calculate Healthy Brands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charset="2"/>
              <a:buChar char="ü"/>
            </a:pPr>
            <a:r>
              <a:rPr lang="en-US" sz="2800" smtClean="0">
                <a:solidFill>
                  <a:srgbClr val="000000"/>
                </a:solidFill>
                <a:latin typeface="Candara"/>
                <a:cs typeface="Candara"/>
              </a:rPr>
              <a:t>Understand the DRBC Long-Life Diet</a:t>
            </a:r>
            <a:endParaRPr lang="en-US" sz="2800" dirty="0" smtClean="0">
              <a:solidFill>
                <a:srgbClr val="000000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95837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b="0" dirty="0" smtClean="0">
                <a:latin typeface="Candara"/>
                <a:cs typeface="Candara"/>
              </a:rPr>
              <a:t>DRBC Long-Life Diet</a:t>
            </a:r>
            <a:endParaRPr lang="en-US" sz="4500" b="0" dirty="0">
              <a:latin typeface="Candara"/>
              <a:cs typeface="Candara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3061313"/>
            <a:ext cx="8229600" cy="3339487"/>
          </a:xfrm>
          <a:prstGeom prst="rect">
            <a:avLst/>
          </a:prstGeom>
        </p:spPr>
        <p:txBody>
          <a:bodyPr vert="horz" lIns="146304" tIns="0" rIns="45720" bIns="0" rtlCol="0" anchor="t">
            <a:normAutofit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sz="28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Components of t</a:t>
            </a:r>
            <a:r>
              <a:rPr lang="en-US" sz="28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he </a:t>
            </a:r>
            <a:r>
              <a:rPr lang="en-US" sz="28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DRBC </a:t>
            </a:r>
            <a:r>
              <a:rPr lang="en-US" sz="28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Diet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sz="28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Food</a:t>
            </a:r>
            <a:endParaRPr lang="en-US" sz="2800" dirty="0" smtClean="0">
              <a:solidFill>
                <a:srgbClr val="000000"/>
              </a:solidFill>
              <a:latin typeface="Candara" charset="0"/>
              <a:cs typeface="Candara" charset="0"/>
            </a:endParaRPr>
          </a:p>
          <a:p>
            <a:pPr marL="457200" indent="-457200">
              <a:lnSpc>
                <a:spcPct val="120000"/>
              </a:lnSpc>
              <a:buFont typeface="Wingdings" charset="2"/>
              <a:buChar char="§"/>
            </a:pPr>
            <a:r>
              <a:rPr lang="en-US" sz="28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Supplements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§"/>
            </a:pPr>
            <a:r>
              <a:rPr lang="en-US" sz="28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Treats </a:t>
            </a:r>
            <a:r>
              <a:rPr lang="en-US" sz="28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&amp; </a:t>
            </a:r>
            <a:r>
              <a:rPr lang="en-US" sz="28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Scraps</a:t>
            </a:r>
            <a:endParaRPr lang="en-US" sz="2800" dirty="0" smtClean="0">
              <a:solidFill>
                <a:srgbClr val="000000"/>
              </a:solidFill>
              <a:latin typeface="Candara" charset="0"/>
              <a:cs typeface="Candara" charset="0"/>
            </a:endParaRPr>
          </a:p>
          <a:p>
            <a:pPr marL="457200" indent="-457200">
              <a:lnSpc>
                <a:spcPct val="120000"/>
              </a:lnSpc>
              <a:buFont typeface="Wingdings" charset="2"/>
              <a:buChar char="§"/>
            </a:pPr>
            <a:r>
              <a:rPr lang="en-US" sz="28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Exercise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§"/>
            </a:pPr>
            <a:endParaRPr lang="en-US" sz="2800" dirty="0">
              <a:solidFill>
                <a:srgbClr val="000000"/>
              </a:solidFill>
              <a:latin typeface="Candara" charset="0"/>
              <a:cs typeface="Candara" charset="0"/>
            </a:endParaRPr>
          </a:p>
          <a:p>
            <a:pPr marL="457200" indent="-457200">
              <a:lnSpc>
                <a:spcPct val="120000"/>
              </a:lnSpc>
              <a:buFont typeface="Wingdings" charset="2"/>
              <a:buChar char="§"/>
            </a:pPr>
            <a:endParaRPr lang="en-US" sz="2800" dirty="0" smtClean="0">
              <a:solidFill>
                <a:srgbClr val="000000"/>
              </a:solidFill>
              <a:latin typeface="Candara" charset="0"/>
              <a:cs typeface="Candara" charset="0"/>
            </a:endParaRPr>
          </a:p>
        </p:txBody>
      </p:sp>
      <p:pic>
        <p:nvPicPr>
          <p:cNvPr id="5" name="Picture 4" descr="sno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028" y="3410856"/>
            <a:ext cx="1903312" cy="261861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920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b="0" dirty="0" smtClean="0">
                <a:solidFill>
                  <a:schemeClr val="accent1">
                    <a:satMod val="150000"/>
                  </a:schemeClr>
                </a:solidFill>
                <a:latin typeface="Candara" charset="0"/>
                <a:ea typeface="+mj-ea"/>
                <a:cs typeface="Candara" charset="0"/>
              </a:rPr>
              <a:t>Components</a:t>
            </a:r>
            <a:endParaRPr lang="en-US" b="0" dirty="0">
              <a:solidFill>
                <a:schemeClr val="accent1">
                  <a:satMod val="150000"/>
                </a:schemeClr>
              </a:solidFill>
              <a:latin typeface="Candara" charset="0"/>
              <a:ea typeface="+mj-ea"/>
              <a:cs typeface="Candara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1167116"/>
              </p:ext>
            </p:extLst>
          </p:nvPr>
        </p:nvGraphicFramePr>
        <p:xfrm>
          <a:off x="457200" y="1775191"/>
          <a:ext cx="8229600" cy="4625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5101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b="0" dirty="0" smtClean="0">
                <a:solidFill>
                  <a:schemeClr val="accent1">
                    <a:satMod val="150000"/>
                  </a:schemeClr>
                </a:solidFill>
                <a:latin typeface="Candara" charset="0"/>
                <a:ea typeface="+mj-ea"/>
                <a:cs typeface="+mj-cs"/>
              </a:rPr>
              <a:t>DRBC Commercial Approach</a:t>
            </a:r>
            <a:endParaRPr lang="en-US" sz="3600" b="0" dirty="0">
              <a:solidFill>
                <a:schemeClr val="accent1">
                  <a:satMod val="150000"/>
                </a:schemeClr>
              </a:solidFill>
              <a:latin typeface="Times New Roman" charset="0"/>
              <a:ea typeface="+mj-ea"/>
              <a:cs typeface="+mj-cs"/>
            </a:endParaRPr>
          </a:p>
        </p:txBody>
      </p:sp>
      <p:sp>
        <p:nvSpPr>
          <p:cNvPr id="10242" name="Rectangle 3"/>
          <p:cNvSpPr>
            <a:spLocks noGrp="1" noChangeArrowheads="1"/>
          </p:cNvSpPr>
          <p:nvPr>
            <p:ph type="body" orient="vert" idx="4294967295"/>
          </p:nvPr>
        </p:nvSpPr>
        <p:spPr>
          <a:xfrm>
            <a:off x="457200" y="1657048"/>
            <a:ext cx="8050260" cy="4753428"/>
          </a:xfrm>
        </p:spPr>
        <p:txBody>
          <a:bodyPr>
            <a:normAutofit fontScale="62500" lnSpcReduction="20000"/>
          </a:bodyPr>
          <a:lstStyle/>
          <a:p>
            <a:r>
              <a:rPr lang="en-US" i="1" dirty="0">
                <a:latin typeface="Candara"/>
                <a:cs typeface="Candara"/>
              </a:rPr>
              <a:t>Food</a:t>
            </a:r>
            <a:endParaRPr lang="en-US" dirty="0">
              <a:latin typeface="Candara"/>
              <a:cs typeface="Candara"/>
            </a:endParaRPr>
          </a:p>
          <a:p>
            <a:pPr lvl="1"/>
            <a:r>
              <a:rPr lang="en-US" dirty="0">
                <a:latin typeface="Candara"/>
                <a:cs typeface="Candara"/>
              </a:rPr>
              <a:t>Dry:  Royal Canin Mobility Strength [JS]</a:t>
            </a:r>
          </a:p>
          <a:p>
            <a:pPr lvl="1"/>
            <a:r>
              <a:rPr lang="en-US" dirty="0">
                <a:latin typeface="Candara"/>
                <a:cs typeface="Candara"/>
              </a:rPr>
              <a:t>Warm Water: Added at a volume equal to the total volume fed </a:t>
            </a:r>
            <a:r>
              <a:rPr lang="en-US" dirty="0" smtClean="0">
                <a:latin typeface="Candara"/>
                <a:cs typeface="Candara"/>
              </a:rPr>
              <a:t/>
            </a:r>
            <a:br>
              <a:rPr lang="en-US" dirty="0" smtClean="0">
                <a:latin typeface="Candara"/>
                <a:cs typeface="Candara"/>
              </a:rPr>
            </a:br>
            <a:r>
              <a:rPr lang="en-US" dirty="0" smtClean="0">
                <a:latin typeface="Candara"/>
                <a:cs typeface="Candara"/>
              </a:rPr>
              <a:t>[1/2 Bowl]</a:t>
            </a:r>
            <a:br>
              <a:rPr lang="en-US" dirty="0" smtClean="0">
                <a:latin typeface="Candara"/>
                <a:cs typeface="Candara"/>
              </a:rPr>
            </a:br>
            <a:endParaRPr lang="en-US" dirty="0">
              <a:latin typeface="Candara"/>
              <a:cs typeface="Candara"/>
            </a:endParaRPr>
          </a:p>
          <a:p>
            <a:r>
              <a:rPr lang="en-US" i="1" dirty="0">
                <a:latin typeface="Candara"/>
                <a:cs typeface="Candara"/>
              </a:rPr>
              <a:t>Volume</a:t>
            </a:r>
            <a:endParaRPr lang="en-US" dirty="0">
              <a:latin typeface="Candara"/>
              <a:cs typeface="Candara"/>
            </a:endParaRPr>
          </a:p>
          <a:p>
            <a:pPr lvl="1"/>
            <a:r>
              <a:rPr lang="en-US" dirty="0">
                <a:latin typeface="Candara"/>
                <a:cs typeface="Candara"/>
              </a:rPr>
              <a:t>Mini : Up to </a:t>
            </a:r>
            <a:r>
              <a:rPr lang="en-US" dirty="0" smtClean="0">
                <a:latin typeface="Candara"/>
                <a:cs typeface="Candara"/>
              </a:rPr>
              <a:t>4-5 oz. </a:t>
            </a:r>
            <a:r>
              <a:rPr lang="en-US" dirty="0">
                <a:latin typeface="Candara"/>
                <a:cs typeface="Candara"/>
              </a:rPr>
              <a:t>of food per day  </a:t>
            </a:r>
          </a:p>
          <a:p>
            <a:pPr lvl="1"/>
            <a:r>
              <a:rPr lang="en-US" dirty="0">
                <a:latin typeface="Candara"/>
                <a:cs typeface="Candara"/>
              </a:rPr>
              <a:t>Tweenie : Up to </a:t>
            </a:r>
            <a:r>
              <a:rPr lang="en-US" dirty="0" smtClean="0">
                <a:latin typeface="Candara"/>
                <a:cs typeface="Candara"/>
              </a:rPr>
              <a:t>6-8 oz. </a:t>
            </a:r>
            <a:r>
              <a:rPr lang="en-US" dirty="0">
                <a:latin typeface="Candara"/>
                <a:cs typeface="Candara"/>
              </a:rPr>
              <a:t>of food per day </a:t>
            </a:r>
          </a:p>
          <a:p>
            <a:pPr lvl="1"/>
            <a:r>
              <a:rPr lang="en-US" dirty="0">
                <a:latin typeface="Candara"/>
                <a:cs typeface="Candara"/>
              </a:rPr>
              <a:t>Standard: Up to 16 </a:t>
            </a:r>
            <a:r>
              <a:rPr lang="en-US" dirty="0" smtClean="0">
                <a:latin typeface="Candara"/>
                <a:cs typeface="Candara"/>
              </a:rPr>
              <a:t>oz. </a:t>
            </a:r>
            <a:r>
              <a:rPr lang="en-US" dirty="0">
                <a:latin typeface="Candara"/>
                <a:cs typeface="Candara"/>
              </a:rPr>
              <a:t>of food per day </a:t>
            </a:r>
            <a:r>
              <a:rPr lang="en-US" dirty="0" smtClean="0">
                <a:latin typeface="Candara"/>
                <a:cs typeface="Candara"/>
              </a:rPr>
              <a:t/>
            </a:r>
            <a:br>
              <a:rPr lang="en-US" dirty="0" smtClean="0">
                <a:latin typeface="Candara"/>
                <a:cs typeface="Candara"/>
              </a:rPr>
            </a:br>
            <a:endParaRPr lang="en-US" dirty="0">
              <a:latin typeface="Candara"/>
              <a:cs typeface="Candara"/>
            </a:endParaRPr>
          </a:p>
          <a:p>
            <a:r>
              <a:rPr lang="en-US" i="1" dirty="0">
                <a:latin typeface="Candara"/>
                <a:cs typeface="Candara"/>
              </a:rPr>
              <a:t>Additives</a:t>
            </a:r>
            <a:endParaRPr lang="en-US" dirty="0">
              <a:latin typeface="Candara"/>
              <a:cs typeface="Candara"/>
            </a:endParaRPr>
          </a:p>
          <a:p>
            <a:pPr lvl="1"/>
            <a:r>
              <a:rPr lang="en-US" dirty="0">
                <a:latin typeface="Candara"/>
                <a:cs typeface="Candara"/>
              </a:rPr>
              <a:t>Vitamins:  </a:t>
            </a:r>
            <a:endParaRPr lang="en-US" dirty="0" smtClean="0">
              <a:latin typeface="Candara"/>
              <a:cs typeface="Candara"/>
            </a:endParaRPr>
          </a:p>
          <a:p>
            <a:pPr lvl="2"/>
            <a:r>
              <a:rPr lang="en-US" dirty="0" smtClean="0">
                <a:latin typeface="Candara"/>
                <a:cs typeface="Candara"/>
              </a:rPr>
              <a:t>Hi</a:t>
            </a:r>
            <a:r>
              <a:rPr lang="en-US" dirty="0">
                <a:latin typeface="Candara"/>
                <a:cs typeface="Candara"/>
              </a:rPr>
              <a:t>-Vite Vitamin </a:t>
            </a:r>
            <a:r>
              <a:rPr lang="en-US" dirty="0" smtClean="0">
                <a:latin typeface="Candara"/>
                <a:cs typeface="Candara"/>
              </a:rPr>
              <a:t>Drops, </a:t>
            </a:r>
            <a:r>
              <a:rPr lang="en-US" dirty="0">
                <a:latin typeface="Candara"/>
                <a:cs typeface="Candara"/>
              </a:rPr>
              <a:t>2-3 Drops per day                 </a:t>
            </a:r>
            <a:endParaRPr lang="en-US" dirty="0">
              <a:latin typeface="Candara"/>
              <a:cs typeface="Candara"/>
            </a:endParaRPr>
          </a:p>
          <a:p>
            <a:pPr lvl="2"/>
            <a:r>
              <a:rPr lang="en-US" dirty="0" smtClean="0">
                <a:latin typeface="Candara"/>
                <a:cs typeface="Candara"/>
              </a:rPr>
              <a:t>Vitamin </a:t>
            </a:r>
            <a:r>
              <a:rPr lang="en-US" dirty="0">
                <a:latin typeface="Candara"/>
                <a:cs typeface="Candara"/>
              </a:rPr>
              <a:t>C: 250mg per day, </a:t>
            </a:r>
            <a:r>
              <a:rPr lang="en-US" dirty="0" smtClean="0">
                <a:latin typeface="Candara"/>
                <a:cs typeface="Candara"/>
              </a:rPr>
              <a:t>chewable</a:t>
            </a:r>
            <a:br>
              <a:rPr lang="en-US" dirty="0" smtClean="0">
                <a:latin typeface="Candara"/>
                <a:cs typeface="Candara"/>
              </a:rPr>
            </a:br>
            <a:endParaRPr lang="en-US" dirty="0">
              <a:latin typeface="Candara"/>
              <a:cs typeface="Candara"/>
            </a:endParaRPr>
          </a:p>
          <a:p>
            <a:pPr lvl="1"/>
            <a:r>
              <a:rPr lang="en-US" dirty="0">
                <a:latin typeface="Candara"/>
                <a:cs typeface="Candara"/>
              </a:rPr>
              <a:t>Joint Supplement: Glucosamine with Chondroitin and Hyolinic </a:t>
            </a:r>
            <a:r>
              <a:rPr lang="en-US" dirty="0" smtClean="0">
                <a:latin typeface="Candara"/>
                <a:cs typeface="Candara"/>
              </a:rPr>
              <a:t>acid</a:t>
            </a:r>
            <a:br>
              <a:rPr lang="en-US" dirty="0" smtClean="0">
                <a:latin typeface="Candara"/>
                <a:cs typeface="Candara"/>
              </a:rPr>
            </a:br>
            <a:endParaRPr lang="en-US" dirty="0" smtClean="0">
              <a:latin typeface="Candara"/>
              <a:cs typeface="Candara"/>
            </a:endParaRPr>
          </a:p>
          <a:p>
            <a:pPr lvl="1"/>
            <a:r>
              <a:rPr lang="en-US" dirty="0" smtClean="0">
                <a:latin typeface="Candara"/>
                <a:cs typeface="Candara"/>
              </a:rPr>
              <a:t>Dental Support: PerioSupport, 1/8 </a:t>
            </a:r>
            <a:r>
              <a:rPr lang="en-US" dirty="0" err="1" smtClean="0">
                <a:latin typeface="Candara"/>
                <a:cs typeface="Candara"/>
              </a:rPr>
              <a:t>tsp</a:t>
            </a:r>
            <a:r>
              <a:rPr lang="en-US" dirty="0" smtClean="0">
                <a:latin typeface="Candara"/>
                <a:cs typeface="Candara"/>
              </a:rPr>
              <a:t> per day</a:t>
            </a:r>
            <a:endParaRPr lang="en-US" dirty="0">
              <a:latin typeface="Candara"/>
              <a:cs typeface="Candara"/>
            </a:endParaRPr>
          </a:p>
        </p:txBody>
      </p:sp>
      <p:pic>
        <p:nvPicPr>
          <p:cNvPr id="3" name="Picture 2" descr="Screen Shot 2013-09-11 at 5.38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291" y="2709332"/>
            <a:ext cx="1379169" cy="250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0" dirty="0" smtClean="0">
                <a:solidFill>
                  <a:schemeClr val="accent1">
                    <a:satMod val="150000"/>
                  </a:schemeClr>
                </a:solidFill>
                <a:latin typeface="Candara" charset="0"/>
                <a:ea typeface="+mj-ea"/>
                <a:cs typeface="+mj-cs"/>
              </a:rPr>
              <a:t>DRBC Home-Cooked Approach</a:t>
            </a:r>
            <a:endParaRPr lang="en-US" sz="3200" b="0" dirty="0">
              <a:solidFill>
                <a:schemeClr val="accent1">
                  <a:satMod val="150000"/>
                </a:schemeClr>
              </a:solidFill>
              <a:latin typeface="Times New Roman" charset="0"/>
              <a:ea typeface="+mj-ea"/>
              <a:cs typeface="+mj-cs"/>
            </a:endParaRPr>
          </a:p>
        </p:txBody>
      </p:sp>
      <p:sp>
        <p:nvSpPr>
          <p:cNvPr id="10242" name="Rectangle 3"/>
          <p:cNvSpPr>
            <a:spLocks noGrp="1" noChangeArrowheads="1"/>
          </p:cNvSpPr>
          <p:nvPr>
            <p:ph type="body" orient="vert" idx="4294967295"/>
          </p:nvPr>
        </p:nvSpPr>
        <p:spPr>
          <a:xfrm>
            <a:off x="320523" y="1543202"/>
            <a:ext cx="7855857" cy="507894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800" i="1" dirty="0">
                <a:latin typeface="Candara"/>
                <a:cs typeface="Candara"/>
              </a:rPr>
              <a:t>Food</a:t>
            </a:r>
            <a:endParaRPr lang="en-US" sz="1800" dirty="0">
              <a:latin typeface="Candara"/>
              <a:cs typeface="Candara"/>
            </a:endParaRPr>
          </a:p>
          <a:p>
            <a:pPr lvl="1">
              <a:lnSpc>
                <a:spcPct val="90000"/>
              </a:lnSpc>
            </a:pPr>
            <a:r>
              <a:rPr lang="en-US" sz="1600" dirty="0" smtClean="0">
                <a:latin typeface="Candara"/>
                <a:cs typeface="Candara"/>
              </a:rPr>
              <a:t>Meat:</a:t>
            </a:r>
            <a:r>
              <a:rPr lang="en-US" sz="1600" dirty="0">
                <a:latin typeface="Candara"/>
                <a:cs typeface="Candara"/>
              </a:rPr>
              <a:t>  </a:t>
            </a:r>
            <a:r>
              <a:rPr lang="en-US" sz="1600" dirty="0" smtClean="0">
                <a:latin typeface="Candara"/>
                <a:cs typeface="Candara"/>
              </a:rPr>
              <a:t>Cooked Chicken or Beef [Lean], 50%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latin typeface="Candara"/>
                <a:cs typeface="Candara"/>
              </a:rPr>
              <a:t>Pasta: Brown Rice, 25%</a:t>
            </a:r>
          </a:p>
          <a:p>
            <a:pPr lvl="1">
              <a:lnSpc>
                <a:spcPct val="90000"/>
              </a:lnSpc>
            </a:pPr>
            <a:r>
              <a:rPr lang="en-US" sz="1600" dirty="0" smtClean="0">
                <a:latin typeface="Candara"/>
                <a:cs typeface="Candara"/>
              </a:rPr>
              <a:t>Vegetables: 25%</a:t>
            </a:r>
            <a:endParaRPr lang="en-US" sz="1600" dirty="0">
              <a:latin typeface="Candara"/>
              <a:cs typeface="Candara"/>
            </a:endParaRP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Candara"/>
                <a:cs typeface="Candara"/>
              </a:rPr>
              <a:t>Warm Water: Added at a volume equal to the total volume fed </a:t>
            </a:r>
            <a:br>
              <a:rPr lang="en-US" sz="1600" dirty="0">
                <a:latin typeface="Candara"/>
                <a:cs typeface="Candara"/>
              </a:rPr>
            </a:br>
            <a:r>
              <a:rPr lang="en-US" sz="1600" dirty="0">
                <a:latin typeface="Candara"/>
                <a:cs typeface="Candara"/>
              </a:rPr>
              <a:t>[1/2 Bowl]</a:t>
            </a:r>
            <a:br>
              <a:rPr lang="en-US" sz="1600" dirty="0">
                <a:latin typeface="Candara"/>
                <a:cs typeface="Candara"/>
              </a:rPr>
            </a:br>
            <a:endParaRPr lang="en-US" sz="1600" dirty="0">
              <a:latin typeface="Candara"/>
              <a:cs typeface="Candara"/>
            </a:endParaRPr>
          </a:p>
          <a:p>
            <a:pPr>
              <a:lnSpc>
                <a:spcPct val="90000"/>
              </a:lnSpc>
            </a:pPr>
            <a:r>
              <a:rPr lang="en-US" sz="1800" i="1" dirty="0">
                <a:latin typeface="Candara"/>
                <a:cs typeface="Candara"/>
              </a:rPr>
              <a:t>Volume</a:t>
            </a:r>
            <a:endParaRPr lang="en-US" sz="1800" dirty="0">
              <a:latin typeface="Candara"/>
              <a:cs typeface="Candara"/>
            </a:endParaRP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Candara"/>
                <a:cs typeface="Candara"/>
              </a:rPr>
              <a:t>Mini : Up to 4-5 oz. of food per day 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Candara"/>
                <a:cs typeface="Candara"/>
              </a:rPr>
              <a:t>Tweenie : Up to 6-8 oz. of food per day 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Candara"/>
                <a:cs typeface="Candara"/>
              </a:rPr>
              <a:t>Standard: Up to 16 oz. of food per day </a:t>
            </a:r>
            <a:br>
              <a:rPr lang="en-US" sz="1600" dirty="0">
                <a:latin typeface="Candara"/>
                <a:cs typeface="Candara"/>
              </a:rPr>
            </a:br>
            <a:endParaRPr lang="en-US" sz="1600" dirty="0">
              <a:latin typeface="Candara"/>
              <a:cs typeface="Candara"/>
            </a:endParaRPr>
          </a:p>
          <a:p>
            <a:pPr>
              <a:lnSpc>
                <a:spcPct val="90000"/>
              </a:lnSpc>
            </a:pPr>
            <a:r>
              <a:rPr lang="en-US" sz="1800" i="1" dirty="0">
                <a:latin typeface="Candara"/>
                <a:cs typeface="Candara"/>
              </a:rPr>
              <a:t>Additives</a:t>
            </a:r>
            <a:endParaRPr lang="en-US" sz="1800" dirty="0">
              <a:latin typeface="Candara"/>
              <a:cs typeface="Candara"/>
            </a:endParaRP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Candara"/>
                <a:cs typeface="Candara"/>
              </a:rPr>
              <a:t>Vitamins:  </a:t>
            </a:r>
          </a:p>
          <a:p>
            <a:pPr lvl="2">
              <a:lnSpc>
                <a:spcPct val="90000"/>
              </a:lnSpc>
            </a:pPr>
            <a:r>
              <a:rPr lang="en-US" sz="1400" dirty="0">
                <a:latin typeface="Candara"/>
                <a:cs typeface="Candara"/>
              </a:rPr>
              <a:t>Hi-Vite Vitamin Drops, 2-3 Drops per day                 </a:t>
            </a:r>
          </a:p>
          <a:p>
            <a:pPr lvl="2">
              <a:lnSpc>
                <a:spcPct val="90000"/>
              </a:lnSpc>
            </a:pPr>
            <a:r>
              <a:rPr lang="en-US" sz="1400" dirty="0">
                <a:latin typeface="Candara"/>
                <a:cs typeface="Candara"/>
              </a:rPr>
              <a:t>Vitamin C: 250mg per day, chewable</a:t>
            </a:r>
            <a:br>
              <a:rPr lang="en-US" sz="1400" dirty="0">
                <a:latin typeface="Candara"/>
                <a:cs typeface="Candara"/>
              </a:rPr>
            </a:br>
            <a:endParaRPr lang="en-US" sz="1400" dirty="0">
              <a:latin typeface="Candara"/>
              <a:cs typeface="Candara"/>
            </a:endParaRP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Candara"/>
                <a:cs typeface="Candara"/>
              </a:rPr>
              <a:t>Joint Supplement: Glucosamine with Chondroitin and Hyolinic acid</a:t>
            </a:r>
            <a:br>
              <a:rPr lang="en-US" sz="1600" dirty="0">
                <a:latin typeface="Candara"/>
                <a:cs typeface="Candara"/>
              </a:rPr>
            </a:br>
            <a:endParaRPr lang="en-US" sz="1600" dirty="0">
              <a:latin typeface="Candara"/>
              <a:cs typeface="Candara"/>
            </a:endParaRP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Candara"/>
                <a:cs typeface="Candara"/>
              </a:rPr>
              <a:t>Dental Support: PerioSupport, 1/8 </a:t>
            </a:r>
            <a:r>
              <a:rPr lang="en-US" sz="1600" dirty="0" err="1">
                <a:latin typeface="Candara"/>
                <a:cs typeface="Candara"/>
              </a:rPr>
              <a:t>tsp</a:t>
            </a:r>
            <a:r>
              <a:rPr lang="en-US" sz="1600" dirty="0">
                <a:latin typeface="Candara"/>
                <a:cs typeface="Candara"/>
              </a:rPr>
              <a:t> per day</a:t>
            </a:r>
            <a:endParaRPr lang="en-US" sz="1600" dirty="0">
              <a:latin typeface="Candara"/>
              <a:cs typeface="Candara"/>
            </a:endParaRPr>
          </a:p>
        </p:txBody>
      </p:sp>
      <p:pic>
        <p:nvPicPr>
          <p:cNvPr id="2" name="Picture 1" descr="110_F_18922132_PXA6j7XHmdrhduT8dGaDxOy7cu1fhEc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56" y="3416904"/>
            <a:ext cx="1146024" cy="1146024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 cmpd="sng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944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b="0" dirty="0" smtClean="0">
                <a:solidFill>
                  <a:schemeClr val="accent1">
                    <a:satMod val="150000"/>
                  </a:schemeClr>
                </a:solidFill>
                <a:latin typeface="Candara" charset="0"/>
                <a:ea typeface="+mj-ea"/>
                <a:cs typeface="+mj-cs"/>
              </a:rPr>
              <a:t>Water</a:t>
            </a:r>
            <a:endParaRPr lang="en-US" b="0" dirty="0">
              <a:solidFill>
                <a:schemeClr val="accent1">
                  <a:satMod val="150000"/>
                </a:schemeClr>
              </a:solidFill>
              <a:latin typeface="Times New Roman" charset="0"/>
              <a:ea typeface="+mj-ea"/>
              <a:cs typeface="+mj-cs"/>
            </a:endParaRPr>
          </a:p>
        </p:txBody>
      </p:sp>
      <p:sp>
        <p:nvSpPr>
          <p:cNvPr id="1024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Water helps the body to: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Stay hydrated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Regulate body temperature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Aid digestion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Lubricate muscle tissues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Flush away bacteria that cause urinary tract infections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Ease constipation by moving stools along more smoothly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Transport oxygen and nutrients throughout the body</a:t>
            </a:r>
          </a:p>
        </p:txBody>
      </p:sp>
    </p:spTree>
    <p:extLst>
      <p:ext uri="{BB962C8B-B14F-4D97-AF65-F5344CB8AC3E}">
        <p14:creationId xmlns:p14="http://schemas.microsoft.com/office/powerpoint/2010/main" val="410575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b="0" dirty="0" smtClean="0">
                <a:solidFill>
                  <a:schemeClr val="accent1">
                    <a:satMod val="150000"/>
                  </a:schemeClr>
                </a:solidFill>
                <a:latin typeface="Candara" charset="0"/>
                <a:ea typeface="+mj-ea"/>
                <a:cs typeface="+mj-cs"/>
              </a:rPr>
              <a:t>Supplements</a:t>
            </a:r>
            <a:endParaRPr lang="en-US" b="0" dirty="0">
              <a:solidFill>
                <a:schemeClr val="accent1">
                  <a:satMod val="150000"/>
                </a:schemeClr>
              </a:solidFill>
              <a:latin typeface="Times New Roman" charset="0"/>
              <a:ea typeface="+mj-ea"/>
              <a:cs typeface="+mj-cs"/>
            </a:endParaRPr>
          </a:p>
        </p:txBody>
      </p:sp>
      <p:sp>
        <p:nvSpPr>
          <p:cNvPr id="1024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Chondroitin and </a:t>
            </a:r>
            <a:r>
              <a:rPr lang="en-US" sz="2800" dirty="0" smtClean="0"/>
              <a:t>Glucosamine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Vitamin C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Probiotics</a:t>
            </a:r>
            <a:endParaRPr lang="en-US" sz="2800" dirty="0">
              <a:solidFill>
                <a:srgbClr val="000000"/>
              </a:solidFill>
              <a:latin typeface="Candara" charset="0"/>
              <a:cs typeface="Candara" charset="0"/>
            </a:endParaRPr>
          </a:p>
        </p:txBody>
      </p:sp>
      <p:pic>
        <p:nvPicPr>
          <p:cNvPr id="2" name="Picture 1" descr="greta cart 2010 022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90" y="2811236"/>
            <a:ext cx="261937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27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0" dirty="0" smtClean="0">
                <a:solidFill>
                  <a:schemeClr val="accent1">
                    <a:satMod val="150000"/>
                  </a:schemeClr>
                </a:solidFill>
                <a:latin typeface="Candara" charset="0"/>
                <a:ea typeface="+mj-ea"/>
                <a:cs typeface="+mj-cs"/>
              </a:rPr>
              <a:t>Treats</a:t>
            </a:r>
            <a:endParaRPr lang="en-US" b="0" dirty="0">
              <a:solidFill>
                <a:schemeClr val="accent1">
                  <a:satMod val="150000"/>
                </a:schemeClr>
              </a:solidFill>
              <a:latin typeface="Times New Roman" charset="0"/>
              <a:ea typeface="+mj-ea"/>
              <a:cs typeface="+mj-cs"/>
            </a:endParaRPr>
          </a:p>
        </p:txBody>
      </p:sp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andara" charset="0"/>
                <a:cs typeface="Candara" charset="0"/>
              </a:rPr>
              <a:t>Rule One: You must eat the treat before you give </a:t>
            </a:r>
            <a:r>
              <a:rPr lang="en-US" sz="28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/>
            </a:r>
            <a:br>
              <a:rPr lang="en-US" sz="28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</a:br>
            <a:r>
              <a:rPr lang="en-US" sz="28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                    one </a:t>
            </a:r>
            <a:r>
              <a:rPr lang="en-US" sz="2800" dirty="0">
                <a:solidFill>
                  <a:srgbClr val="000000"/>
                </a:solidFill>
                <a:latin typeface="Candara" charset="0"/>
                <a:cs typeface="Candara" charset="0"/>
              </a:rPr>
              <a:t>to your dog</a:t>
            </a:r>
            <a:r>
              <a:rPr lang="en-US" sz="28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.</a:t>
            </a:r>
            <a:br>
              <a:rPr lang="en-US" sz="28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</a:br>
            <a:endParaRPr lang="en-US" sz="2800" dirty="0">
              <a:solidFill>
                <a:srgbClr val="000000"/>
              </a:solidFill>
              <a:latin typeface="Candara" charset="0"/>
              <a:cs typeface="Candara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Candara" charset="0"/>
                <a:cs typeface="Candara" charset="0"/>
              </a:rPr>
              <a:t>Rule Two: Develop balance and proportion to </a:t>
            </a:r>
            <a:r>
              <a:rPr lang="en-US" sz="28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/>
            </a:r>
            <a:br>
              <a:rPr lang="en-US" sz="28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</a:br>
            <a:r>
              <a:rPr lang="en-US" sz="28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                     your </a:t>
            </a:r>
            <a:r>
              <a:rPr lang="en-US" sz="2800" dirty="0">
                <a:solidFill>
                  <a:srgbClr val="000000"/>
                </a:solidFill>
                <a:latin typeface="Candara" charset="0"/>
                <a:cs typeface="Candara" charset="0"/>
              </a:rPr>
              <a:t>treat program</a:t>
            </a:r>
            <a:r>
              <a:rPr lang="en-US" sz="28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.</a:t>
            </a:r>
            <a:br>
              <a:rPr lang="en-US" sz="28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</a:br>
            <a:endParaRPr lang="en-US" sz="2800" dirty="0">
              <a:solidFill>
                <a:srgbClr val="000000"/>
              </a:solidFill>
              <a:latin typeface="Candara" charset="0"/>
              <a:cs typeface="Candara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Candara" charset="0"/>
                <a:cs typeface="Candara" charset="0"/>
              </a:rPr>
              <a:t>Rule Three: Communicate your treat program.</a:t>
            </a:r>
          </a:p>
        </p:txBody>
      </p:sp>
    </p:spTree>
    <p:extLst>
      <p:ext uri="{BB962C8B-B14F-4D97-AF65-F5344CB8AC3E}">
        <p14:creationId xmlns:p14="http://schemas.microsoft.com/office/powerpoint/2010/main" val="3572765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0" dirty="0" smtClean="0">
                <a:solidFill>
                  <a:schemeClr val="accent1">
                    <a:satMod val="150000"/>
                  </a:schemeClr>
                </a:solidFill>
                <a:latin typeface="Candara" charset="0"/>
                <a:ea typeface="+mj-ea"/>
                <a:cs typeface="+mj-cs"/>
              </a:rPr>
              <a:t>Forbidden Treats</a:t>
            </a:r>
            <a:endParaRPr lang="en-US" b="0" dirty="0">
              <a:solidFill>
                <a:schemeClr val="accent1">
                  <a:satMod val="150000"/>
                </a:schemeClr>
              </a:solidFill>
              <a:latin typeface="Times New Roman" charset="0"/>
              <a:ea typeface="+mj-ea"/>
              <a:cs typeface="+mj-cs"/>
            </a:endParaRPr>
          </a:p>
        </p:txBody>
      </p:sp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</a:pPr>
            <a:r>
              <a:rPr lang="en-US" dirty="0" smtClean="0">
                <a:latin typeface="Candara"/>
                <a:cs typeface="Candara"/>
              </a:rPr>
              <a:t>Pigs </a:t>
            </a:r>
            <a:r>
              <a:rPr lang="en-US" dirty="0">
                <a:latin typeface="Candara"/>
                <a:cs typeface="Candara"/>
              </a:rPr>
              <a:t>Ears</a:t>
            </a:r>
            <a:endParaRPr lang="en-US" dirty="0">
              <a:latin typeface="Candara"/>
              <a:cs typeface="Candara"/>
            </a:endParaRPr>
          </a:p>
          <a:p>
            <a:pPr>
              <a:lnSpc>
                <a:spcPct val="130000"/>
              </a:lnSpc>
            </a:pPr>
            <a:r>
              <a:rPr lang="en-US" dirty="0">
                <a:latin typeface="Candara"/>
                <a:cs typeface="Candara"/>
              </a:rPr>
              <a:t>Bully </a:t>
            </a:r>
            <a:r>
              <a:rPr lang="en-US" dirty="0" smtClean="0">
                <a:latin typeface="Candara"/>
                <a:cs typeface="Candara"/>
              </a:rPr>
              <a:t>Sticks</a:t>
            </a:r>
            <a:endParaRPr lang="en-US" dirty="0">
              <a:latin typeface="Candara"/>
              <a:cs typeface="Candara"/>
            </a:endParaRPr>
          </a:p>
          <a:p>
            <a:pPr>
              <a:lnSpc>
                <a:spcPct val="130000"/>
              </a:lnSpc>
            </a:pPr>
            <a:r>
              <a:rPr lang="en-US" dirty="0">
                <a:latin typeface="Candara"/>
                <a:cs typeface="Candara"/>
              </a:rPr>
              <a:t>Hooves [think about where this has been - yuk]</a:t>
            </a:r>
            <a:endParaRPr lang="en-US" dirty="0">
              <a:latin typeface="Candara"/>
              <a:cs typeface="Candara"/>
            </a:endParaRPr>
          </a:p>
          <a:p>
            <a:pPr>
              <a:lnSpc>
                <a:spcPct val="130000"/>
              </a:lnSpc>
            </a:pPr>
            <a:r>
              <a:rPr lang="en-US" dirty="0">
                <a:latin typeface="Candara"/>
                <a:cs typeface="Candara"/>
              </a:rPr>
              <a:t>Pupperoni</a:t>
            </a:r>
            <a:endParaRPr lang="en-US" dirty="0">
              <a:latin typeface="Candara"/>
              <a:cs typeface="Candara"/>
            </a:endParaRPr>
          </a:p>
          <a:p>
            <a:pPr>
              <a:lnSpc>
                <a:spcPct val="130000"/>
              </a:lnSpc>
            </a:pPr>
            <a:r>
              <a:rPr lang="en-US" dirty="0">
                <a:latin typeface="Candara"/>
                <a:cs typeface="Candara"/>
              </a:rPr>
              <a:t>Jerky - Beef, Chicken, whatever</a:t>
            </a:r>
            <a:endParaRPr lang="en-US" dirty="0">
              <a:latin typeface="Candara"/>
              <a:cs typeface="Candara"/>
            </a:endParaRPr>
          </a:p>
          <a:p>
            <a:pPr>
              <a:lnSpc>
                <a:spcPct val="130000"/>
              </a:lnSpc>
            </a:pPr>
            <a:r>
              <a:rPr lang="en-US" dirty="0">
                <a:latin typeface="Candara"/>
                <a:cs typeface="Candara"/>
              </a:rPr>
              <a:t>Rawhide in any form</a:t>
            </a:r>
            <a:endParaRPr lang="en-US" dirty="0">
              <a:latin typeface="Candara"/>
              <a:cs typeface="Candara"/>
            </a:endParaRPr>
          </a:p>
          <a:p>
            <a:pPr>
              <a:lnSpc>
                <a:spcPct val="130000"/>
              </a:lnSpc>
            </a:pPr>
            <a:r>
              <a:rPr lang="en-US" dirty="0">
                <a:latin typeface="Candara"/>
                <a:cs typeface="Candara"/>
              </a:rPr>
              <a:t>Beggin' Strips</a:t>
            </a:r>
            <a:endParaRPr lang="en-US" dirty="0">
              <a:latin typeface="Candara"/>
              <a:cs typeface="Candara"/>
            </a:endParaRPr>
          </a:p>
          <a:p>
            <a:pPr>
              <a:lnSpc>
                <a:spcPct val="130000"/>
              </a:lnSpc>
            </a:pPr>
            <a:r>
              <a:rPr lang="en-US" dirty="0">
                <a:latin typeface="Candara"/>
                <a:cs typeface="Candara"/>
              </a:rPr>
              <a:t>Bones, or anything resembling </a:t>
            </a:r>
            <a:r>
              <a:rPr lang="en-US" dirty="0" smtClean="0">
                <a:latin typeface="Candara"/>
                <a:cs typeface="Candara"/>
              </a:rPr>
              <a:t>bones</a:t>
            </a:r>
            <a:endParaRPr lang="en-US" dirty="0">
              <a:latin typeface="Candara"/>
              <a:cs typeface="Candara"/>
            </a:endParaRPr>
          </a:p>
          <a:p>
            <a:pPr>
              <a:lnSpc>
                <a:spcPct val="130000"/>
              </a:lnSpc>
            </a:pPr>
            <a:r>
              <a:rPr lang="en-US" dirty="0">
                <a:latin typeface="Candara"/>
                <a:cs typeface="Candara"/>
              </a:rPr>
              <a:t>Anything resembling bacon</a:t>
            </a:r>
            <a:endParaRPr lang="en-US" dirty="0">
              <a:latin typeface="Candara"/>
              <a:cs typeface="Candara"/>
            </a:endParaRPr>
          </a:p>
          <a:p>
            <a:pPr>
              <a:lnSpc>
                <a:spcPct val="130000"/>
              </a:lnSpc>
            </a:pPr>
            <a:r>
              <a:rPr lang="en-US" dirty="0">
                <a:latin typeface="Candara"/>
                <a:cs typeface="Candara"/>
              </a:rPr>
              <a:t>Anything resembling human food, like a chicken leg</a:t>
            </a:r>
            <a:endParaRPr lang="en-US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07690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0" dirty="0" smtClean="0">
                <a:solidFill>
                  <a:schemeClr val="accent1">
                    <a:satMod val="150000"/>
                  </a:schemeClr>
                </a:solidFill>
                <a:latin typeface="Candara" charset="0"/>
                <a:ea typeface="+mj-ea"/>
                <a:cs typeface="+mj-cs"/>
              </a:rPr>
              <a:t>The Best Treats</a:t>
            </a:r>
            <a:endParaRPr lang="en-US" b="0" dirty="0">
              <a:solidFill>
                <a:schemeClr val="accent1">
                  <a:satMod val="150000"/>
                </a:schemeClr>
              </a:solidFill>
              <a:latin typeface="Times New Roman" charset="0"/>
              <a:ea typeface="+mj-ea"/>
              <a:cs typeface="+mj-cs"/>
            </a:endParaRPr>
          </a:p>
        </p:txBody>
      </p:sp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>
          <a:xfrm>
            <a:off x="336248" y="1642144"/>
            <a:ext cx="8229600" cy="4625609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2400" dirty="0">
                <a:latin typeface="Candara"/>
                <a:cs typeface="Candara"/>
              </a:rPr>
              <a:t>Fresh Tomatoes – 1/8 cup per day Baby Carrots – Two per </a:t>
            </a:r>
            <a:endParaRPr lang="en-US" sz="2400" dirty="0" smtClean="0">
              <a:latin typeface="Candara"/>
              <a:cs typeface="Candara"/>
            </a:endParaRPr>
          </a:p>
          <a:p>
            <a:pPr>
              <a:lnSpc>
                <a:spcPct val="130000"/>
              </a:lnSpc>
            </a:pPr>
            <a:r>
              <a:rPr lang="en-US" sz="2400" dirty="0" smtClean="0">
                <a:latin typeface="Candara"/>
                <a:cs typeface="Candara"/>
              </a:rPr>
              <a:t>Day </a:t>
            </a:r>
            <a:r>
              <a:rPr lang="en-US" sz="2400" dirty="0">
                <a:latin typeface="Candara"/>
                <a:cs typeface="Candara"/>
              </a:rPr>
              <a:t>Orange or Grapefruit Segments – 1/8 cup per Day Flour </a:t>
            </a:r>
            <a:endParaRPr lang="en-US" sz="2400" dirty="0" smtClean="0">
              <a:latin typeface="Candara"/>
              <a:cs typeface="Candara"/>
            </a:endParaRPr>
          </a:p>
          <a:p>
            <a:pPr>
              <a:lnSpc>
                <a:spcPct val="130000"/>
              </a:lnSpc>
            </a:pPr>
            <a:r>
              <a:rPr lang="en-US" sz="2400" dirty="0" smtClean="0">
                <a:latin typeface="Candara"/>
                <a:cs typeface="Candara"/>
              </a:rPr>
              <a:t>based</a:t>
            </a:r>
            <a:r>
              <a:rPr lang="en-US" sz="2400" dirty="0">
                <a:latin typeface="Candara"/>
                <a:cs typeface="Candara"/>
              </a:rPr>
              <a:t>, Size Appropriate Commercial Treats – Two per Day </a:t>
            </a:r>
            <a:endParaRPr lang="en-US" sz="2400" dirty="0" smtClean="0">
              <a:latin typeface="Candara"/>
              <a:cs typeface="Candara"/>
            </a:endParaRPr>
          </a:p>
          <a:p>
            <a:pPr>
              <a:lnSpc>
                <a:spcPct val="130000"/>
              </a:lnSpc>
            </a:pPr>
            <a:r>
              <a:rPr lang="en-US" sz="2400" dirty="0" smtClean="0">
                <a:latin typeface="Candara"/>
                <a:cs typeface="Candara"/>
              </a:rPr>
              <a:t>Green </a:t>
            </a:r>
            <a:r>
              <a:rPr lang="en-US" sz="2400" dirty="0">
                <a:latin typeface="Candara"/>
                <a:cs typeface="Candara"/>
              </a:rPr>
              <a:t>Bean – Four per Day Apple Bits – 1/8 Cup per Day </a:t>
            </a:r>
            <a:endParaRPr lang="en-US" sz="2400" dirty="0" smtClean="0">
              <a:latin typeface="Candara"/>
              <a:cs typeface="Candara"/>
            </a:endParaRPr>
          </a:p>
          <a:p>
            <a:pPr>
              <a:lnSpc>
                <a:spcPct val="130000"/>
              </a:lnSpc>
            </a:pPr>
            <a:r>
              <a:rPr lang="en-US" sz="2400" dirty="0" smtClean="0">
                <a:latin typeface="Candara"/>
                <a:cs typeface="Candara"/>
              </a:rPr>
              <a:t>Banana </a:t>
            </a:r>
            <a:r>
              <a:rPr lang="en-US" sz="2400" dirty="0">
                <a:latin typeface="Candara"/>
                <a:cs typeface="Candara"/>
              </a:rPr>
              <a:t>–2 Inches per Day Strawberries – 2 per Day </a:t>
            </a:r>
            <a:endParaRPr lang="en-US" sz="2400" dirty="0" smtClean="0">
              <a:latin typeface="Candara"/>
              <a:cs typeface="Candara"/>
            </a:endParaRPr>
          </a:p>
          <a:p>
            <a:pPr>
              <a:lnSpc>
                <a:spcPct val="130000"/>
              </a:lnSpc>
            </a:pPr>
            <a:r>
              <a:rPr lang="en-US" sz="2400" dirty="0" smtClean="0">
                <a:latin typeface="Candara"/>
                <a:cs typeface="Candara"/>
              </a:rPr>
              <a:t>Watermelon </a:t>
            </a:r>
            <a:r>
              <a:rPr lang="en-US" sz="2400" dirty="0">
                <a:latin typeface="Candara"/>
                <a:cs typeface="Candara"/>
              </a:rPr>
              <a:t>- 1/8 cup per day</a:t>
            </a:r>
          </a:p>
        </p:txBody>
      </p:sp>
      <p:pic>
        <p:nvPicPr>
          <p:cNvPr id="3" name="Picture 2" descr="Screen Shot 2013-08-02 at 8.34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095" y="4427205"/>
            <a:ext cx="1627873" cy="20014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591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0" dirty="0" smtClean="0">
                <a:solidFill>
                  <a:schemeClr val="accent1">
                    <a:satMod val="150000"/>
                  </a:schemeClr>
                </a:solidFill>
                <a:latin typeface="Candara" charset="0"/>
                <a:ea typeface="+mj-ea"/>
                <a:cs typeface="+mj-cs"/>
              </a:rPr>
              <a:t>Scraps</a:t>
            </a:r>
            <a:endParaRPr lang="en-US" b="0" dirty="0">
              <a:solidFill>
                <a:schemeClr val="accent1">
                  <a:satMod val="150000"/>
                </a:schemeClr>
              </a:solidFill>
              <a:latin typeface="Times New Roman" charset="0"/>
              <a:ea typeface="+mj-ea"/>
              <a:cs typeface="+mj-cs"/>
            </a:endParaRPr>
          </a:p>
        </p:txBody>
      </p:sp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30048"/>
            <a:ext cx="8229600" cy="4625609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ndara"/>
                <a:cs typeface="Candara"/>
              </a:rPr>
              <a:t>There can be no spices, preservatives, grizzle, fat or bone. Additionally, the food cannot be canned or have been frozen prior to </a:t>
            </a:r>
            <a:r>
              <a:rPr lang="en-US" sz="2400" dirty="0" smtClean="0">
                <a:latin typeface="Candara"/>
                <a:cs typeface="Candara"/>
              </a:rPr>
              <a:t>cooking.</a:t>
            </a:r>
            <a:br>
              <a:rPr lang="en-US" sz="2400" dirty="0" smtClean="0">
                <a:latin typeface="Candara"/>
                <a:cs typeface="Candara"/>
              </a:rPr>
            </a:br>
            <a:endParaRPr lang="en-US" sz="2400" dirty="0" smtClean="0">
              <a:latin typeface="Candara"/>
              <a:cs typeface="Candara"/>
            </a:endParaRPr>
          </a:p>
          <a:p>
            <a:r>
              <a:rPr lang="en-US" sz="2400" dirty="0" smtClean="0">
                <a:latin typeface="Candara"/>
                <a:cs typeface="Candara"/>
              </a:rPr>
              <a:t>Dachshunds </a:t>
            </a:r>
            <a:r>
              <a:rPr lang="en-US" sz="2400" dirty="0">
                <a:latin typeface="Candara"/>
                <a:cs typeface="Candara"/>
              </a:rPr>
              <a:t>cannot have spices such as salt, pepper, onions or garlic. Also avoid dairy, gravy or anything fried and as we mentioned no bones or grizzle.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</a:rPr>
              <a:t/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b="1" i="1" dirty="0">
                <a:latin typeface="Candara"/>
                <a:cs typeface="Candara"/>
              </a:rPr>
              <a:t>Safe Scraps</a:t>
            </a:r>
            <a:r>
              <a:rPr lang="en-US" sz="2400" dirty="0">
                <a:latin typeface="Candara"/>
                <a:cs typeface="Candara"/>
              </a:rPr>
              <a:t/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 smtClean="0">
                <a:latin typeface="Candara"/>
                <a:cs typeface="Candara"/>
              </a:rPr>
              <a:t>♥ </a:t>
            </a:r>
            <a:r>
              <a:rPr lang="en-US" sz="2400" dirty="0">
                <a:latin typeface="Candara"/>
                <a:cs typeface="Candara"/>
              </a:rPr>
              <a:t>Carrots [cooked or raw, never canned]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</a:rPr>
              <a:t>♥ Tomatoes [fresh]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</a:rPr>
              <a:t>♥ Grapefruit [one-half section only]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</a:rPr>
              <a:t>♥ Strawberries [no green stem]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</a:rPr>
              <a:t/>
            </a:r>
            <a:br>
              <a:rPr lang="en-US" sz="2400" dirty="0">
                <a:latin typeface="Candara"/>
                <a:cs typeface="Candara"/>
              </a:rPr>
            </a:br>
            <a:endParaRPr lang="en-US" sz="24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pic>
        <p:nvPicPr>
          <p:cNvPr id="2" name="Picture 1" descr="Screen Shot 2013-09-06 at 3.34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783" y="5364238"/>
            <a:ext cx="862759" cy="954012"/>
          </a:xfrm>
          <a:prstGeom prst="rect">
            <a:avLst/>
          </a:prstGeom>
          <a:ln w="38100" cap="sq" cmpd="sng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78840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Candara"/>
                <a:cs typeface="Candara"/>
              </a:rPr>
              <a:t>Proper Shape</a:t>
            </a:r>
            <a:endParaRPr lang="en-US" b="0" dirty="0">
              <a:latin typeface="Candara"/>
              <a:cs typeface="Candar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Candara"/>
                <a:cs typeface="Candara"/>
              </a:rPr>
              <a:t>Should not appear </a:t>
            </a:r>
            <a:r>
              <a:rPr lang="en-US" sz="2800" dirty="0" smtClean="0">
                <a:solidFill>
                  <a:schemeClr val="tx2"/>
                </a:solidFill>
                <a:latin typeface="Candara"/>
                <a:cs typeface="Candara"/>
              </a:rPr>
              <a:t>as </a:t>
            </a:r>
            <a:r>
              <a:rPr lang="en-US" sz="2800" dirty="0">
                <a:solidFill>
                  <a:schemeClr val="tx2"/>
                </a:solidFill>
                <a:latin typeface="Candara"/>
                <a:cs typeface="Candara"/>
              </a:rPr>
              <a:t>a sausage</a:t>
            </a:r>
          </a:p>
          <a:p>
            <a:pPr marL="118872" indent="0">
              <a:lnSpc>
                <a:spcPct val="150000"/>
              </a:lnSpc>
              <a:buNone/>
            </a:pPr>
            <a:endParaRPr lang="en-US" sz="2800" dirty="0">
              <a:latin typeface="Candara"/>
              <a:cs typeface="Candara"/>
            </a:endParaRPr>
          </a:p>
        </p:txBody>
      </p:sp>
      <p:pic>
        <p:nvPicPr>
          <p:cNvPr id="4" name="Picture 3" descr="Screen Shot 2013-09-11 at 5.16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095" y="2685027"/>
            <a:ext cx="2074333" cy="203846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8992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0" dirty="0" smtClean="0">
                <a:solidFill>
                  <a:schemeClr val="accent1">
                    <a:satMod val="150000"/>
                  </a:schemeClr>
                </a:solidFill>
                <a:latin typeface="Candara" charset="0"/>
                <a:ea typeface="+mj-ea"/>
                <a:cs typeface="+mj-cs"/>
              </a:rPr>
              <a:t>Scraps</a:t>
            </a:r>
            <a:endParaRPr lang="en-US" b="0" dirty="0">
              <a:solidFill>
                <a:schemeClr val="accent1">
                  <a:satMod val="150000"/>
                </a:schemeClr>
              </a:solidFill>
              <a:latin typeface="Times New Roman" charset="0"/>
              <a:ea typeface="+mj-ea"/>
              <a:cs typeface="+mj-cs"/>
            </a:endParaRPr>
          </a:p>
        </p:txBody>
      </p:sp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latin typeface="Candara"/>
                <a:cs typeface="Candara"/>
              </a:rPr>
              <a:t>There can be no spices, preservatives, grizzle, fat or bone. Additionally, the food cannot be canned or have been frozen prior to </a:t>
            </a:r>
            <a:r>
              <a:rPr lang="en-US" sz="2400" dirty="0" smtClean="0">
                <a:latin typeface="Candara"/>
                <a:cs typeface="Candara"/>
              </a:rPr>
              <a:t>cooking.</a:t>
            </a:r>
            <a:br>
              <a:rPr lang="en-US" sz="2400" dirty="0" smtClean="0">
                <a:latin typeface="Candara"/>
                <a:cs typeface="Candara"/>
              </a:rPr>
            </a:br>
            <a:endParaRPr lang="en-US" sz="2400" dirty="0" smtClean="0">
              <a:latin typeface="Candara"/>
              <a:cs typeface="Candara"/>
            </a:endParaRPr>
          </a:p>
          <a:p>
            <a:r>
              <a:rPr lang="en-US" sz="2400" dirty="0" smtClean="0">
                <a:latin typeface="Candara"/>
                <a:cs typeface="Candara"/>
              </a:rPr>
              <a:t>Dachshunds </a:t>
            </a:r>
            <a:r>
              <a:rPr lang="en-US" sz="2400" dirty="0">
                <a:latin typeface="Candara"/>
                <a:cs typeface="Candara"/>
              </a:rPr>
              <a:t>cannot have spices such as salt, pepper, onions or garlic. Also avoid dairy, gravy or anything fried and as we mentioned no bones or grizzle.</a:t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</a:rPr>
              <a:t/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b="1" i="1" dirty="0" smtClean="0">
                <a:latin typeface="Candara"/>
                <a:cs typeface="Candara"/>
              </a:rPr>
              <a:t>Dangerous </a:t>
            </a:r>
            <a:r>
              <a:rPr lang="en-US" sz="2400" b="1" i="1" dirty="0">
                <a:latin typeface="Candara"/>
                <a:cs typeface="Candara"/>
              </a:rPr>
              <a:t>Scraps </a:t>
            </a:r>
            <a:r>
              <a:rPr lang="en-US" sz="2400" dirty="0">
                <a:latin typeface="Candara"/>
                <a:cs typeface="Candara"/>
              </a:rPr>
              <a:t/>
            </a:r>
            <a:br>
              <a:rPr lang="en-US" sz="2400" dirty="0">
                <a:latin typeface="Candara"/>
                <a:cs typeface="Candara"/>
              </a:rPr>
            </a:br>
            <a:r>
              <a:rPr lang="en-US" sz="2400" dirty="0">
                <a:latin typeface="Candara"/>
                <a:cs typeface="Candara"/>
              </a:rPr>
              <a:t>♥ Grapes, Raisins, Prunes, Plums and </a:t>
            </a:r>
            <a:endParaRPr lang="en-US" sz="2400" dirty="0" smtClean="0">
              <a:latin typeface="Candara"/>
              <a:cs typeface="Candara"/>
            </a:endParaRPr>
          </a:p>
          <a:p>
            <a:pPr marL="411480" lvl="1" indent="0">
              <a:buNone/>
            </a:pPr>
            <a:r>
              <a:rPr lang="en-US" sz="2000" dirty="0" smtClean="0">
                <a:latin typeface="Candara"/>
                <a:cs typeface="Candara"/>
              </a:rPr>
              <a:t>♥ </a:t>
            </a:r>
            <a:r>
              <a:rPr lang="en-US" sz="2000" dirty="0">
                <a:latin typeface="Candara"/>
                <a:cs typeface="Candara"/>
              </a:rPr>
              <a:t>Onions, Garlic or Peppers </a:t>
            </a:r>
            <a:endParaRPr lang="en-US" sz="2000" dirty="0" smtClean="0">
              <a:latin typeface="Candara"/>
              <a:cs typeface="Candara"/>
            </a:endParaRPr>
          </a:p>
          <a:p>
            <a:pPr marL="411480" lvl="1" indent="0">
              <a:buNone/>
            </a:pPr>
            <a:r>
              <a:rPr lang="en-US" sz="2000" dirty="0" smtClean="0">
                <a:latin typeface="Candara"/>
                <a:cs typeface="Candara"/>
              </a:rPr>
              <a:t>♥ </a:t>
            </a:r>
            <a:r>
              <a:rPr lang="en-US" sz="2000" dirty="0">
                <a:latin typeface="Candara"/>
                <a:cs typeface="Candara"/>
              </a:rPr>
              <a:t>Bones, </a:t>
            </a:r>
            <a:r>
              <a:rPr lang="en-US" sz="2000" dirty="0" smtClean="0">
                <a:latin typeface="Candara"/>
                <a:cs typeface="Candara"/>
              </a:rPr>
              <a:t>any</a:t>
            </a:r>
            <a:endParaRPr lang="en-US" sz="20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85308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0" dirty="0" smtClean="0">
                <a:solidFill>
                  <a:schemeClr val="accent1">
                    <a:satMod val="150000"/>
                  </a:schemeClr>
                </a:solidFill>
                <a:latin typeface="Candara" charset="0"/>
                <a:ea typeface="+mj-ea"/>
                <a:cs typeface="+mj-cs"/>
              </a:rPr>
              <a:t>Toxic Foods</a:t>
            </a:r>
            <a:endParaRPr lang="en-US" b="0" dirty="0">
              <a:solidFill>
                <a:schemeClr val="accent1">
                  <a:satMod val="150000"/>
                </a:schemeClr>
              </a:solidFill>
              <a:latin typeface="Times New Roman" charset="0"/>
              <a:ea typeface="+mj-ea"/>
              <a:cs typeface="+mj-cs"/>
            </a:endParaRPr>
          </a:p>
        </p:txBody>
      </p:sp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♥ </a:t>
            </a:r>
            <a:r>
              <a:rPr lang="en-US" dirty="0"/>
              <a:t>Lamb</a:t>
            </a:r>
            <a:br>
              <a:rPr lang="en-US" dirty="0"/>
            </a:br>
            <a:r>
              <a:rPr lang="en-US" dirty="0"/>
              <a:t>♥ Pork</a:t>
            </a:r>
            <a:br>
              <a:rPr lang="en-US" dirty="0"/>
            </a:br>
            <a:r>
              <a:rPr lang="en-US" dirty="0"/>
              <a:t>♥ Anything Fried</a:t>
            </a:r>
            <a:br>
              <a:rPr lang="en-US" dirty="0"/>
            </a:br>
            <a:r>
              <a:rPr lang="en-US" dirty="0"/>
              <a:t>♥ Eggs</a:t>
            </a:r>
            <a:br>
              <a:rPr lang="en-US" dirty="0"/>
            </a:br>
            <a:r>
              <a:rPr lang="en-US" dirty="0"/>
              <a:t>♥ Milk [includes ice cream and most dairy]</a:t>
            </a:r>
            <a:br>
              <a:rPr lang="en-US" dirty="0"/>
            </a:br>
            <a:r>
              <a:rPr lang="en-US" dirty="0"/>
              <a:t>♥ Chocolate</a:t>
            </a:r>
            <a:br>
              <a:rPr lang="en-US" dirty="0"/>
            </a:br>
            <a:r>
              <a:rPr lang="en-US" dirty="0"/>
              <a:t>♥ Grapes, Raisins, Prunes, Plums and Cherries</a:t>
            </a:r>
            <a:endParaRPr lang="en-US" dirty="0">
              <a:solidFill>
                <a:srgbClr val="000000"/>
              </a:solidFill>
              <a:latin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94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b="0" dirty="0" smtClean="0">
                <a:solidFill>
                  <a:schemeClr val="accent1">
                    <a:satMod val="150000"/>
                  </a:schemeClr>
                </a:solidFill>
                <a:latin typeface="Candara" charset="0"/>
                <a:ea typeface="+mj-ea"/>
                <a:cs typeface="+mj-cs"/>
              </a:rPr>
              <a:t>Exercise</a:t>
            </a:r>
            <a:endParaRPr lang="en-US" b="0" dirty="0">
              <a:solidFill>
                <a:schemeClr val="accent1">
                  <a:satMod val="150000"/>
                </a:schemeClr>
              </a:solidFill>
              <a:latin typeface="Times New Roman" charset="0"/>
              <a:ea typeface="+mj-ea"/>
              <a:cs typeface="+mj-cs"/>
            </a:endParaRPr>
          </a:p>
        </p:txBody>
      </p:sp>
      <p:sp>
        <p:nvSpPr>
          <p:cNvPr id="1024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Candara" charset="0"/>
                <a:cs typeface="Candara" charset="0"/>
              </a:rPr>
              <a:t>Get a physical before beginning any form of physical exertion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Candara" charset="0"/>
                <a:cs typeface="Candara" charset="0"/>
              </a:rPr>
              <a:t>Start slowly and build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Candara" charset="0"/>
                <a:cs typeface="Candara" charset="0"/>
              </a:rPr>
              <a:t>Be committed and consistent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rgbClr val="000000"/>
                </a:solidFill>
                <a:latin typeface="Candara" charset="0"/>
                <a:cs typeface="Candara" charset="0"/>
              </a:rPr>
              <a:t>Measure success in pounds and </a:t>
            </a:r>
            <a:r>
              <a:rPr lang="en-US" sz="2800" dirty="0" smtClean="0">
                <a:solidFill>
                  <a:srgbClr val="000000"/>
                </a:solidFill>
                <a:latin typeface="Candara" charset="0"/>
                <a:cs typeface="Candara" charset="0"/>
              </a:rPr>
              <a:t>appearance</a:t>
            </a:r>
            <a:endParaRPr lang="en-US" sz="2800" dirty="0">
              <a:solidFill>
                <a:srgbClr val="000000"/>
              </a:solidFill>
              <a:latin typeface="Candara" charset="0"/>
              <a:cs typeface="Candara" charset="0"/>
            </a:endParaRPr>
          </a:p>
        </p:txBody>
      </p:sp>
      <p:pic>
        <p:nvPicPr>
          <p:cNvPr id="4" name="Doxie Excercis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1093" y="4336142"/>
            <a:ext cx="3058574" cy="221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5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b="0" dirty="0" smtClean="0">
                <a:solidFill>
                  <a:schemeClr val="accent1">
                    <a:satMod val="150000"/>
                  </a:schemeClr>
                </a:solidFill>
                <a:latin typeface="Candara" charset="0"/>
                <a:ea typeface="+mj-ea"/>
                <a:cs typeface="Candara" charset="0"/>
              </a:rPr>
              <a:t>Where</a:t>
            </a:r>
            <a:endParaRPr lang="en-US" b="0" dirty="0">
              <a:solidFill>
                <a:schemeClr val="accent1">
                  <a:satMod val="150000"/>
                </a:schemeClr>
              </a:solidFill>
              <a:latin typeface="Candara" charset="0"/>
              <a:ea typeface="+mj-ea"/>
              <a:cs typeface="Candara" charset="0"/>
            </a:endParaRPr>
          </a:p>
        </p:txBody>
      </p:sp>
      <p:sp>
        <p:nvSpPr>
          <p:cNvPr id="1229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Candara"/>
                <a:cs typeface="Candara"/>
              </a:rPr>
              <a:t>All of the products discussed in this class are available from the DRBC store</a:t>
            </a:r>
            <a:endParaRPr lang="en-US" sz="2800" dirty="0">
              <a:solidFill>
                <a:srgbClr val="000000"/>
              </a:solidFill>
              <a:latin typeface="Candara"/>
              <a:cs typeface="Candara"/>
            </a:endParaRP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Candara"/>
                <a:cs typeface="Candara"/>
              </a:rPr>
              <a:t>www.doxierescue.com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Candara"/>
                <a:cs typeface="Candara"/>
              </a:rPr>
              <a:t>www.shop.doxierescue.com</a:t>
            </a:r>
            <a:br>
              <a:rPr lang="en-US" sz="2400" dirty="0" smtClean="0">
                <a:solidFill>
                  <a:srgbClr val="000000"/>
                </a:solidFill>
                <a:latin typeface="Candara"/>
                <a:cs typeface="Candara"/>
              </a:rPr>
            </a:br>
            <a:endParaRPr lang="en-US" sz="2400" dirty="0">
              <a:solidFill>
                <a:srgbClr val="000000"/>
              </a:solidFill>
              <a:latin typeface="Candara"/>
              <a:cs typeface="Candara"/>
            </a:endParaRPr>
          </a:p>
          <a:p>
            <a:pPr>
              <a:lnSpc>
                <a:spcPct val="11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Candara"/>
                <a:cs typeface="Candara"/>
              </a:rPr>
              <a:t>Purchases help your </a:t>
            </a:r>
            <a:r>
              <a:rPr lang="en-US" sz="2800" dirty="0" smtClean="0">
                <a:solidFill>
                  <a:srgbClr val="000000"/>
                </a:solidFill>
                <a:latin typeface="Candara"/>
                <a:cs typeface="Candara"/>
              </a:rPr>
              <a:t>doxie </a:t>
            </a:r>
            <a:r>
              <a:rPr lang="en-US" sz="2800" dirty="0" smtClean="0">
                <a:solidFill>
                  <a:srgbClr val="000000"/>
                </a:solidFill>
                <a:latin typeface="Candara"/>
                <a:cs typeface="Candara"/>
              </a:rPr>
              <a:t>and help all of the dogs we save receive needed support and medical care.  </a:t>
            </a:r>
            <a:br>
              <a:rPr lang="en-US" sz="2800" dirty="0" smtClean="0">
                <a:solidFill>
                  <a:srgbClr val="000000"/>
                </a:solidFill>
                <a:latin typeface="Candara"/>
                <a:cs typeface="Candara"/>
              </a:rPr>
            </a:br>
            <a:r>
              <a:rPr lang="en-US" sz="2800" dirty="0" smtClean="0">
                <a:solidFill>
                  <a:srgbClr val="000000"/>
                </a:solidFill>
                <a:latin typeface="Candara"/>
                <a:cs typeface="Candara"/>
              </a:rPr>
              <a:t/>
            </a:r>
            <a:br>
              <a:rPr lang="en-US" sz="2800" dirty="0" smtClean="0">
                <a:solidFill>
                  <a:srgbClr val="000000"/>
                </a:solidFill>
                <a:latin typeface="Candara"/>
                <a:cs typeface="Candara"/>
              </a:rPr>
            </a:br>
            <a:r>
              <a:rPr lang="en-US" sz="2800" dirty="0" smtClean="0">
                <a:solidFill>
                  <a:srgbClr val="000000"/>
                </a:solidFill>
                <a:latin typeface="Candara"/>
                <a:cs typeface="Candara"/>
              </a:rPr>
              <a:t>Please make a difference for both today!</a:t>
            </a:r>
            <a:endParaRPr lang="en-US" sz="28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pic>
        <p:nvPicPr>
          <p:cNvPr id="3" name="Picture 2" descr="Lar, Len, L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43" y="2292463"/>
            <a:ext cx="2521857" cy="179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13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b="0" dirty="0">
                <a:solidFill>
                  <a:schemeClr val="accent1">
                    <a:satMod val="150000"/>
                  </a:schemeClr>
                </a:solidFill>
                <a:latin typeface="Candara" charset="0"/>
                <a:ea typeface="+mj-ea"/>
                <a:cs typeface="Candara" charset="0"/>
              </a:rPr>
              <a:t>Questions?</a:t>
            </a:r>
          </a:p>
        </p:txBody>
      </p:sp>
      <p:sp>
        <p:nvSpPr>
          <p:cNvPr id="122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Candara"/>
                <a:cs typeface="Candara"/>
              </a:rPr>
              <a:t>Dachshund Rescue of Bucks County &amp; NJ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Candara"/>
                <a:cs typeface="Candara"/>
              </a:rPr>
              <a:t>www.doxierescue.com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Candara"/>
                <a:cs typeface="Candara"/>
              </a:rPr>
              <a:t>www.shop.doxierescue.com</a:t>
            </a:r>
            <a:endParaRPr lang="en-US" sz="2800" dirty="0">
              <a:solidFill>
                <a:srgbClr val="000000"/>
              </a:solidFill>
              <a:latin typeface="Candara"/>
              <a:cs typeface="Candara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Candara"/>
                <a:cs typeface="Candara"/>
              </a:rPr>
              <a:t>info@</a:t>
            </a:r>
            <a:r>
              <a:rPr lang="en-US" sz="2800" dirty="0" smtClean="0">
                <a:solidFill>
                  <a:srgbClr val="000000"/>
                </a:solidFill>
                <a:latin typeface="Candara"/>
                <a:cs typeface="Candara"/>
              </a:rPr>
              <a:t>doxierescue.com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Candara"/>
                <a:cs typeface="Candara"/>
              </a:rPr>
              <a:t>Follow-Us</a:t>
            </a:r>
            <a:endParaRPr lang="en-US" sz="28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pic>
        <p:nvPicPr>
          <p:cNvPr id="4" name="Picture 3" descr="Follow.png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651" y="5060234"/>
            <a:ext cx="910492" cy="910492"/>
          </a:xfrm>
          <a:prstGeom prst="rect">
            <a:avLst/>
          </a:prstGeom>
        </p:spPr>
      </p:pic>
      <p:pic>
        <p:nvPicPr>
          <p:cNvPr id="5" name="Picture 4" descr="Shop copy.png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75" y="5060234"/>
            <a:ext cx="910492" cy="910492"/>
          </a:xfrm>
          <a:prstGeom prst="rect">
            <a:avLst/>
          </a:prstGeom>
        </p:spPr>
      </p:pic>
      <p:pic>
        <p:nvPicPr>
          <p:cNvPr id="7" name="Picture 6" descr="HUH Lt Gry.png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984" y="5060234"/>
            <a:ext cx="915206" cy="91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01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500" b="0" dirty="0" smtClean="0">
                <a:latin typeface="Candara"/>
                <a:cs typeface="Candara"/>
              </a:rPr>
              <a:t>Thank You</a:t>
            </a:r>
            <a:endParaRPr lang="en-US" sz="4500" b="0" dirty="0">
              <a:latin typeface="Candara"/>
              <a:cs typeface="Candar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9808" y="2894167"/>
            <a:ext cx="79527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ndara"/>
                <a:cs typeface="Candara"/>
              </a:rPr>
              <a:t>Shopping at the store?   Our thank you to you for attending tonight is a limited time coupon for savings:</a:t>
            </a:r>
          </a:p>
          <a:p>
            <a:endParaRPr lang="en-US" sz="2400" dirty="0">
              <a:latin typeface="Candara"/>
              <a:cs typeface="Candara"/>
            </a:endParaRPr>
          </a:p>
          <a:p>
            <a:r>
              <a:rPr lang="en-US" sz="2400" dirty="0" smtClean="0">
                <a:latin typeface="Candara"/>
                <a:cs typeface="Candara"/>
              </a:rPr>
              <a:t>Get the Complete Package: Save $10   Code: DRBCDNDS10</a:t>
            </a:r>
          </a:p>
          <a:p>
            <a:endParaRPr lang="en-US" sz="2400" dirty="0">
              <a:latin typeface="Candara"/>
              <a:cs typeface="Candara"/>
            </a:endParaRPr>
          </a:p>
          <a:p>
            <a:r>
              <a:rPr lang="en-US" sz="2400" dirty="0">
                <a:latin typeface="Candara"/>
                <a:cs typeface="Candara"/>
              </a:rPr>
              <a:t>Get the </a:t>
            </a:r>
            <a:r>
              <a:rPr lang="en-US" sz="2400" dirty="0" smtClean="0">
                <a:latin typeface="Candara"/>
                <a:cs typeface="Candara"/>
              </a:rPr>
              <a:t>Mini-Package</a:t>
            </a:r>
            <a:r>
              <a:rPr lang="en-US" sz="2400" dirty="0">
                <a:latin typeface="Candara"/>
                <a:cs typeface="Candara"/>
              </a:rPr>
              <a:t>: Save </a:t>
            </a:r>
            <a:r>
              <a:rPr lang="en-US" sz="2400" dirty="0" smtClean="0">
                <a:latin typeface="Candara"/>
                <a:cs typeface="Candara"/>
              </a:rPr>
              <a:t>$5     Code</a:t>
            </a:r>
            <a:r>
              <a:rPr lang="en-US" sz="2400" dirty="0">
                <a:latin typeface="Candara"/>
                <a:cs typeface="Candara"/>
              </a:rPr>
              <a:t>: </a:t>
            </a:r>
            <a:r>
              <a:rPr lang="en-US" sz="2400" dirty="0" smtClean="0">
                <a:latin typeface="Candara"/>
                <a:cs typeface="Candara"/>
              </a:rPr>
              <a:t>DRBCDNDS5</a:t>
            </a:r>
          </a:p>
          <a:p>
            <a:endParaRPr lang="en-US" sz="2400" dirty="0">
              <a:latin typeface="Candara"/>
              <a:cs typeface="Candara"/>
            </a:endParaRPr>
          </a:p>
          <a:p>
            <a:r>
              <a:rPr lang="en-US" sz="2400" dirty="0">
                <a:latin typeface="Candara"/>
                <a:cs typeface="Candara"/>
              </a:rPr>
              <a:t>Get the </a:t>
            </a:r>
            <a:r>
              <a:rPr lang="en-US" sz="2400" dirty="0" smtClean="0">
                <a:latin typeface="Candara"/>
                <a:cs typeface="Candara"/>
              </a:rPr>
              <a:t>Micro-Package</a:t>
            </a:r>
            <a:r>
              <a:rPr lang="en-US" sz="2400" dirty="0">
                <a:latin typeface="Candara"/>
                <a:cs typeface="Candara"/>
              </a:rPr>
              <a:t>: Save </a:t>
            </a:r>
            <a:r>
              <a:rPr lang="en-US" sz="2400" dirty="0" smtClean="0">
                <a:latin typeface="Candara"/>
                <a:cs typeface="Candara"/>
              </a:rPr>
              <a:t>$2   Code</a:t>
            </a:r>
            <a:r>
              <a:rPr lang="en-US" sz="2400" dirty="0">
                <a:latin typeface="Candara"/>
                <a:cs typeface="Candara"/>
              </a:rPr>
              <a:t>: </a:t>
            </a:r>
            <a:r>
              <a:rPr lang="en-US" sz="2400" dirty="0" smtClean="0">
                <a:latin typeface="Candara"/>
                <a:cs typeface="Candara"/>
              </a:rPr>
              <a:t>DRBCDNDS2</a:t>
            </a:r>
            <a:endParaRPr lang="en-US" sz="2400" dirty="0">
              <a:latin typeface="Candara"/>
              <a:cs typeface="Candara"/>
            </a:endParaRPr>
          </a:p>
          <a:p>
            <a:endParaRPr lang="en-US" sz="2400" dirty="0">
              <a:latin typeface="Candara"/>
              <a:cs typeface="Candara"/>
            </a:endParaRPr>
          </a:p>
          <a:p>
            <a:endParaRPr lang="en-US" sz="24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546871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Candara"/>
                <a:cs typeface="Candara"/>
              </a:rPr>
              <a:t>Proper Shape</a:t>
            </a:r>
            <a:endParaRPr lang="en-US" b="0" dirty="0">
              <a:latin typeface="Candara"/>
              <a:cs typeface="Candar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Candara"/>
                <a:cs typeface="Candara"/>
              </a:rPr>
              <a:t>Should not appear </a:t>
            </a:r>
            <a:r>
              <a:rPr lang="en-US" sz="2800" dirty="0" smtClean="0">
                <a:solidFill>
                  <a:schemeClr val="tx2"/>
                </a:solidFill>
                <a:latin typeface="Candara"/>
                <a:cs typeface="Candara"/>
              </a:rPr>
              <a:t>as </a:t>
            </a:r>
            <a:r>
              <a:rPr lang="en-US" sz="2800" dirty="0">
                <a:solidFill>
                  <a:schemeClr val="tx2"/>
                </a:solidFill>
                <a:latin typeface="Candara"/>
                <a:cs typeface="Candara"/>
              </a:rPr>
              <a:t>a sausage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Candara"/>
                <a:cs typeface="Candara"/>
              </a:rPr>
              <a:t>Long Line Up </a:t>
            </a:r>
            <a:r>
              <a:rPr lang="en-US" sz="2800" dirty="0" smtClean="0">
                <a:solidFill>
                  <a:schemeClr val="tx2"/>
                </a:solidFill>
                <a:latin typeface="Candara"/>
                <a:cs typeface="Candara"/>
              </a:rPr>
              <a:t>Over </a:t>
            </a:r>
            <a:r>
              <a:rPr lang="en-US" sz="2800" dirty="0">
                <a:solidFill>
                  <a:schemeClr val="tx2"/>
                </a:solidFill>
                <a:latin typeface="Candara"/>
                <a:cs typeface="Candara"/>
              </a:rPr>
              <a:t>Hip</a:t>
            </a:r>
          </a:p>
          <a:p>
            <a:pPr marL="118872" indent="0">
              <a:lnSpc>
                <a:spcPct val="150000"/>
              </a:lnSpc>
              <a:buNone/>
            </a:pPr>
            <a:endParaRPr lang="en-US" sz="2800" dirty="0">
              <a:latin typeface="Candara"/>
              <a:cs typeface="Candara"/>
            </a:endParaRPr>
          </a:p>
        </p:txBody>
      </p:sp>
      <p:pic>
        <p:nvPicPr>
          <p:cNvPr id="4" name="Picture 3" descr="Screen Shot 2013-09-11 at 5.15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343" y="2995839"/>
            <a:ext cx="2603434" cy="161622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8642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Candara"/>
                <a:cs typeface="Candara"/>
              </a:rPr>
              <a:t>Proper Shape</a:t>
            </a:r>
            <a:endParaRPr lang="en-US" b="0" dirty="0">
              <a:latin typeface="Candara"/>
              <a:cs typeface="Candar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Candara"/>
                <a:cs typeface="Candara"/>
              </a:rPr>
              <a:t>Should not appear </a:t>
            </a:r>
            <a:r>
              <a:rPr lang="en-US" sz="2800" dirty="0" smtClean="0">
                <a:solidFill>
                  <a:schemeClr val="tx2"/>
                </a:solidFill>
                <a:latin typeface="Candara"/>
                <a:cs typeface="Candara"/>
              </a:rPr>
              <a:t>as </a:t>
            </a:r>
            <a:r>
              <a:rPr lang="en-US" sz="2800" dirty="0">
                <a:solidFill>
                  <a:schemeClr val="tx2"/>
                </a:solidFill>
                <a:latin typeface="Candara"/>
                <a:cs typeface="Candara"/>
              </a:rPr>
              <a:t>a sausage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Candara"/>
                <a:cs typeface="Candara"/>
              </a:rPr>
              <a:t>Long Line Up </a:t>
            </a:r>
            <a:r>
              <a:rPr lang="en-US" sz="2800" dirty="0" smtClean="0">
                <a:solidFill>
                  <a:schemeClr val="tx2"/>
                </a:solidFill>
                <a:latin typeface="Candara"/>
                <a:cs typeface="Candara"/>
              </a:rPr>
              <a:t>Over </a:t>
            </a:r>
            <a:r>
              <a:rPr lang="en-US" sz="2800" dirty="0">
                <a:solidFill>
                  <a:schemeClr val="tx2"/>
                </a:solidFill>
                <a:latin typeface="Candara"/>
                <a:cs typeface="Candara"/>
              </a:rPr>
              <a:t>Hip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Candara"/>
                <a:cs typeface="Candara"/>
              </a:rPr>
              <a:t>Figure 8 when </a:t>
            </a:r>
            <a:r>
              <a:rPr lang="en-US" sz="2800" dirty="0" smtClean="0">
                <a:solidFill>
                  <a:schemeClr val="tx2"/>
                </a:solidFill>
                <a:latin typeface="Candara"/>
                <a:cs typeface="Candara"/>
              </a:rPr>
              <a:t>looking </a:t>
            </a:r>
            <a:r>
              <a:rPr lang="en-US" sz="2800" dirty="0" smtClean="0">
                <a:solidFill>
                  <a:schemeClr val="tx2"/>
                </a:solidFill>
                <a:latin typeface="Candara"/>
                <a:cs typeface="Candara"/>
              </a:rPr>
              <a:t>down</a:t>
            </a:r>
            <a:endParaRPr lang="en-US" sz="2800" dirty="0">
              <a:solidFill>
                <a:schemeClr val="tx2"/>
              </a:solidFill>
              <a:latin typeface="Candara"/>
              <a:cs typeface="Candara"/>
            </a:endParaRPr>
          </a:p>
        </p:txBody>
      </p:sp>
      <p:pic>
        <p:nvPicPr>
          <p:cNvPr id="4" name="Picture 3" descr="Screen Shot 2013-09-11 at 5.16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080316" y="2929036"/>
            <a:ext cx="4717142" cy="2409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8642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Candara"/>
                <a:cs typeface="Candara"/>
              </a:rPr>
              <a:t>Proper Shape</a:t>
            </a:r>
            <a:endParaRPr lang="en-US" b="0" dirty="0">
              <a:latin typeface="Candara"/>
              <a:cs typeface="Candar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Candara"/>
                <a:cs typeface="Candara"/>
              </a:rPr>
              <a:t>Should not appear </a:t>
            </a:r>
            <a:r>
              <a:rPr lang="en-US" sz="2800" dirty="0" smtClean="0">
                <a:solidFill>
                  <a:schemeClr val="tx2"/>
                </a:solidFill>
                <a:latin typeface="Candara"/>
                <a:cs typeface="Candara"/>
              </a:rPr>
              <a:t>as </a:t>
            </a:r>
            <a:r>
              <a:rPr lang="en-US" sz="2800" dirty="0">
                <a:solidFill>
                  <a:schemeClr val="tx2"/>
                </a:solidFill>
                <a:latin typeface="Candara"/>
                <a:cs typeface="Candara"/>
              </a:rPr>
              <a:t>a sausage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Candara"/>
                <a:cs typeface="Candara"/>
              </a:rPr>
              <a:t>Long Line Up </a:t>
            </a:r>
            <a:r>
              <a:rPr lang="en-US" sz="2800" dirty="0" smtClean="0">
                <a:solidFill>
                  <a:schemeClr val="tx2"/>
                </a:solidFill>
                <a:latin typeface="Candara"/>
                <a:cs typeface="Candara"/>
              </a:rPr>
              <a:t>Over </a:t>
            </a:r>
            <a:r>
              <a:rPr lang="en-US" sz="2800" dirty="0">
                <a:solidFill>
                  <a:schemeClr val="tx2"/>
                </a:solidFill>
                <a:latin typeface="Candara"/>
                <a:cs typeface="Candara"/>
              </a:rPr>
              <a:t>Hip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Candara"/>
                <a:cs typeface="Candara"/>
              </a:rPr>
              <a:t>Figure 8 when </a:t>
            </a:r>
            <a:r>
              <a:rPr lang="en-US" sz="2800" dirty="0" smtClean="0">
                <a:solidFill>
                  <a:schemeClr val="tx2"/>
                </a:solidFill>
                <a:latin typeface="Candara"/>
                <a:cs typeface="Candara"/>
              </a:rPr>
              <a:t>looking </a:t>
            </a:r>
            <a:r>
              <a:rPr lang="en-US" sz="2800" dirty="0">
                <a:solidFill>
                  <a:schemeClr val="tx2"/>
                </a:solidFill>
                <a:latin typeface="Candara"/>
                <a:cs typeface="Candara"/>
              </a:rPr>
              <a:t>down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2"/>
                </a:solidFill>
                <a:latin typeface="Candara"/>
                <a:cs typeface="Candara"/>
              </a:rPr>
              <a:t>Cannot see ribs or hip points</a:t>
            </a:r>
          </a:p>
          <a:p>
            <a:pPr marL="118872" indent="0">
              <a:lnSpc>
                <a:spcPct val="150000"/>
              </a:lnSpc>
              <a:buNone/>
            </a:pPr>
            <a:endParaRPr lang="en-US" sz="2800" dirty="0">
              <a:latin typeface="Candara"/>
              <a:cs typeface="Candara"/>
            </a:endParaRPr>
          </a:p>
        </p:txBody>
      </p:sp>
      <p:pic>
        <p:nvPicPr>
          <p:cNvPr id="4" name="Picture 3" descr="Screen Shot 2013-09-11 at 5.17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223" y="3817560"/>
            <a:ext cx="2781300" cy="24765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8642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Candara"/>
                <a:cs typeface="Candara"/>
              </a:rPr>
              <a:t>Dietary Approaches</a:t>
            </a:r>
            <a:endParaRPr lang="en-US" b="0" dirty="0">
              <a:latin typeface="Candara"/>
              <a:cs typeface="Candar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4838" y="3245066"/>
            <a:ext cx="463460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800" dirty="0" smtClean="0">
                <a:latin typeface="Candara"/>
                <a:cs typeface="Candara"/>
              </a:rPr>
              <a:t>Feeding </a:t>
            </a:r>
            <a:r>
              <a:rPr lang="en-US" sz="2800" dirty="0" smtClean="0">
                <a:latin typeface="Candara"/>
                <a:cs typeface="Candara"/>
              </a:rPr>
              <a:t>Tips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800" dirty="0" smtClean="0">
                <a:latin typeface="Candara"/>
                <a:cs typeface="Candara"/>
              </a:rPr>
              <a:t>Dietary Content</a:t>
            </a:r>
            <a:endParaRPr lang="en-US" sz="2800" dirty="0" smtClean="0">
              <a:latin typeface="Candara"/>
              <a:cs typeface="Candara"/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800" dirty="0">
                <a:latin typeface="Candara"/>
                <a:cs typeface="Candara"/>
              </a:rPr>
              <a:t>Causes of Weight </a:t>
            </a:r>
            <a:r>
              <a:rPr lang="en-US" sz="2800" dirty="0" smtClean="0">
                <a:latin typeface="Candara"/>
                <a:cs typeface="Candara"/>
              </a:rPr>
              <a:t>Problems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800" dirty="0" smtClean="0">
                <a:latin typeface="Candara"/>
                <a:cs typeface="Candara"/>
              </a:rPr>
              <a:t>Fixing Dietary Problems</a:t>
            </a:r>
          </a:p>
          <a:p>
            <a:pPr marL="285750" indent="-285750">
              <a:buFont typeface="Arial"/>
              <a:buChar char="•"/>
            </a:pPr>
            <a:endParaRPr lang="en-US" sz="28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78801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Candara"/>
                <a:cs typeface="Candara"/>
              </a:rPr>
              <a:t>General Feeding Tips</a:t>
            </a:r>
            <a:endParaRPr lang="en-US" b="0" dirty="0">
              <a:latin typeface="Candara"/>
              <a:cs typeface="Candara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238"/>
            <a:ext cx="7041518" cy="4624387"/>
          </a:xfrm>
        </p:spPr>
        <p:txBody>
          <a:bodyPr>
            <a:noAutofit/>
          </a:bodyPr>
          <a:lstStyle/>
          <a:p>
            <a:r>
              <a:rPr lang="en-US" sz="2800" dirty="0">
                <a:latin typeface="Candara"/>
                <a:cs typeface="Candara"/>
              </a:rPr>
              <a:t>Feeding Tips:</a:t>
            </a:r>
          </a:p>
          <a:p>
            <a:pPr lvl="1"/>
            <a:r>
              <a:rPr lang="en-US" dirty="0">
                <a:latin typeface="Candara"/>
                <a:cs typeface="Candara"/>
              </a:rPr>
              <a:t>Feed twice a day</a:t>
            </a:r>
          </a:p>
          <a:p>
            <a:pPr lvl="1"/>
            <a:r>
              <a:rPr lang="en-US" dirty="0">
                <a:latin typeface="Candara"/>
                <a:cs typeface="Candara"/>
              </a:rPr>
              <a:t>Feed set volumes</a:t>
            </a:r>
          </a:p>
          <a:p>
            <a:pPr lvl="1"/>
            <a:r>
              <a:rPr lang="en-US" dirty="0">
                <a:latin typeface="Candara"/>
                <a:cs typeface="Candara"/>
              </a:rPr>
              <a:t>Limit treats</a:t>
            </a:r>
          </a:p>
          <a:p>
            <a:pPr lvl="1"/>
            <a:r>
              <a:rPr lang="en-US" dirty="0">
                <a:latin typeface="Candara"/>
                <a:cs typeface="Candara"/>
              </a:rPr>
              <a:t>Do </a:t>
            </a:r>
            <a:r>
              <a:rPr lang="en-US" i="1" u="sng" dirty="0" smtClean="0">
                <a:latin typeface="Candara"/>
                <a:cs typeface="Candara"/>
              </a:rPr>
              <a:t>NOT</a:t>
            </a:r>
            <a:r>
              <a:rPr lang="en-US" dirty="0" smtClean="0">
                <a:latin typeface="Candara"/>
                <a:cs typeface="Candara"/>
              </a:rPr>
              <a:t> free </a:t>
            </a:r>
            <a:r>
              <a:rPr lang="en-US" dirty="0">
                <a:latin typeface="Candara"/>
                <a:cs typeface="Candara"/>
              </a:rPr>
              <a:t>feed</a:t>
            </a:r>
          </a:p>
          <a:p>
            <a:pPr lvl="1"/>
            <a:r>
              <a:rPr lang="en-US" dirty="0">
                <a:latin typeface="Candara"/>
                <a:cs typeface="Candara"/>
              </a:rPr>
              <a:t>Wash dishes daily [including water bowl] </a:t>
            </a:r>
          </a:p>
          <a:p>
            <a:pPr lvl="1"/>
            <a:r>
              <a:rPr lang="en-US" dirty="0">
                <a:latin typeface="Candara"/>
                <a:cs typeface="Candara"/>
              </a:rPr>
              <a:t>Do not group feed</a:t>
            </a:r>
          </a:p>
          <a:p>
            <a:pPr lvl="1"/>
            <a:r>
              <a:rPr lang="en-US" dirty="0">
                <a:latin typeface="Candara"/>
                <a:cs typeface="Candara"/>
              </a:rPr>
              <a:t>Feed </a:t>
            </a:r>
            <a:r>
              <a:rPr lang="en-US" dirty="0" smtClean="0">
                <a:latin typeface="Candara"/>
                <a:cs typeface="Candara"/>
              </a:rPr>
              <a:t>quality </a:t>
            </a:r>
            <a:r>
              <a:rPr lang="en-US" dirty="0">
                <a:latin typeface="Candara"/>
                <a:cs typeface="Candara"/>
              </a:rPr>
              <a:t>food</a:t>
            </a:r>
          </a:p>
        </p:txBody>
      </p:sp>
      <p:pic>
        <p:nvPicPr>
          <p:cNvPr id="3" name="Picture 2" descr="LH Cream yumm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74" y="2008535"/>
            <a:ext cx="1938528" cy="219456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9244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latin typeface="Candara"/>
                <a:cs typeface="Candara"/>
              </a:rPr>
              <a:t>Dietary Content</a:t>
            </a:r>
            <a:endParaRPr lang="en-US" b="0" dirty="0">
              <a:latin typeface="Candara"/>
              <a:cs typeface="Candara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57200" y="1773238"/>
            <a:ext cx="8229600" cy="4624387"/>
          </a:xfrm>
          <a:prstGeom prst="rect">
            <a:avLst/>
          </a:prstGeom>
        </p:spPr>
        <p:txBody>
          <a:bodyPr/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Candara"/>
                <a:cs typeface="Candara"/>
              </a:rPr>
              <a:t>Diet Content: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Candara"/>
                <a:cs typeface="Candara"/>
              </a:rPr>
              <a:t>Avoid lamb based diets, use chicken based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Candara"/>
                <a:cs typeface="Candara"/>
              </a:rPr>
              <a:t>Supplement diet with water added to the bowl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Candara"/>
                <a:cs typeface="Candara"/>
              </a:rPr>
              <a:t>Examine the content of your treats</a:t>
            </a:r>
            <a:endParaRPr lang="en-US" sz="2400" dirty="0">
              <a:solidFill>
                <a:srgbClr val="000000"/>
              </a:solidFill>
              <a:latin typeface="Candara"/>
              <a:cs typeface="Candara"/>
            </a:endParaRPr>
          </a:p>
        </p:txBody>
      </p:sp>
      <p:pic>
        <p:nvPicPr>
          <p:cNvPr id="4" name="Picture 3" descr="SH Red Wh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31" y="3936999"/>
            <a:ext cx="2402921" cy="180219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 cmpd="sng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9611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Custom 8">
      <a:dk1>
        <a:sysClr val="windowText" lastClr="000000"/>
      </a:dk1>
      <a:lt1>
        <a:sysClr val="window" lastClr="FFFFFF"/>
      </a:lt1>
      <a:dk2>
        <a:srgbClr val="242852"/>
      </a:dk2>
      <a:lt2>
        <a:srgbClr val="800000"/>
      </a:lt2>
      <a:accent1>
        <a:srgbClr val="629DD1"/>
      </a:accent1>
      <a:accent2>
        <a:srgbClr val="297FD5"/>
      </a:accent2>
      <a:accent3>
        <a:srgbClr val="266BC8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rbit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3181</TotalTime>
  <Words>1049</Words>
  <Application>Microsoft Macintosh PowerPoint</Application>
  <PresentationFormat>On-screen Show (4:3)</PresentationFormat>
  <Paragraphs>261</Paragraphs>
  <Slides>35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Module</vt:lpstr>
      <vt:lpstr>Diet and Your Doxie</vt:lpstr>
      <vt:lpstr>Learning Objectives</vt:lpstr>
      <vt:lpstr>Proper Shape</vt:lpstr>
      <vt:lpstr>Proper Shape</vt:lpstr>
      <vt:lpstr>Proper Shape</vt:lpstr>
      <vt:lpstr>Proper Shape</vt:lpstr>
      <vt:lpstr>Dietary Approaches</vt:lpstr>
      <vt:lpstr>General Feeding Tips</vt:lpstr>
      <vt:lpstr>Dietary Content</vt:lpstr>
      <vt:lpstr>Weight Problems</vt:lpstr>
      <vt:lpstr>Fixing the Problem</vt:lpstr>
      <vt:lpstr>Types of Diets</vt:lpstr>
      <vt:lpstr>Commercial Diet</vt:lpstr>
      <vt:lpstr>Home Cooked Diet</vt:lpstr>
      <vt:lpstr>Raw Diet</vt:lpstr>
      <vt:lpstr>Healthy Brands</vt:lpstr>
      <vt:lpstr>Scoring</vt:lpstr>
      <vt:lpstr>Scoring Rules</vt:lpstr>
      <vt:lpstr>Popular Brand Scores</vt:lpstr>
      <vt:lpstr>DRBC Long-Life Diet</vt:lpstr>
      <vt:lpstr>Components</vt:lpstr>
      <vt:lpstr>DRBC Commercial Approach</vt:lpstr>
      <vt:lpstr>DRBC Home-Cooked Approach</vt:lpstr>
      <vt:lpstr>Water</vt:lpstr>
      <vt:lpstr>Supplements</vt:lpstr>
      <vt:lpstr>Treats</vt:lpstr>
      <vt:lpstr>Forbidden Treats</vt:lpstr>
      <vt:lpstr>The Best Treats</vt:lpstr>
      <vt:lpstr>Scraps</vt:lpstr>
      <vt:lpstr>Scraps</vt:lpstr>
      <vt:lpstr>Toxic Foods</vt:lpstr>
      <vt:lpstr>Exercise</vt:lpstr>
      <vt:lpstr>Where</vt:lpstr>
      <vt:lpstr>Questions?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Diet and Your Doxie</dc:title>
  <dc:creator>CSMK</dc:creator>
  <cp:lastModifiedBy>CSMK</cp:lastModifiedBy>
  <cp:revision>127</cp:revision>
  <dcterms:created xsi:type="dcterms:W3CDTF">2013-09-08T14:32:40Z</dcterms:created>
  <dcterms:modified xsi:type="dcterms:W3CDTF">2013-09-11T22:04:12Z</dcterms:modified>
</cp:coreProperties>
</file>